
<file path=[Content_Types].xml><?xml version="1.0" encoding="utf-8"?>
<Types xmlns="http://schemas.openxmlformats.org/package/2006/content-types">
  <Override PartName="/ppt/slideMasters/slideMaster3.xml" ContentType="application/vnd.openxmlformats-officedocument.presentationml.slideMaster+xml"/>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theme/theme5.xml" ContentType="application/vnd.openxmlformats-officedocument.them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Layouts/slideLayout33.xml" ContentType="application/vnd.openxmlformats-officedocument.presentationml.slideLayout+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theme/theme4.xml" ContentType="application/vnd.openxmlformats-officedocument.them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Default Extension="jpeg" ContentType="image/jpeg"/>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25.xml" ContentType="application/vnd.openxmlformats-officedocument.presentationml.slideLayout+xml"/>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slideLayouts/slideLayout32.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84" r:id="rId2"/>
    <p:sldMasterId id="2147483696" r:id="rId3"/>
  </p:sldMasterIdLst>
  <p:notesMasterIdLst>
    <p:notesMasterId r:id="rId36"/>
  </p:notesMasterIdLst>
  <p:handoutMasterIdLst>
    <p:handoutMasterId r:id="rId37"/>
  </p:handoutMasterIdLst>
  <p:sldIdLst>
    <p:sldId id="295" r:id="rId4"/>
    <p:sldId id="277" r:id="rId5"/>
    <p:sldId id="263" r:id="rId6"/>
    <p:sldId id="264" r:id="rId7"/>
    <p:sldId id="258" r:id="rId8"/>
    <p:sldId id="266" r:id="rId9"/>
    <p:sldId id="308" r:id="rId10"/>
    <p:sldId id="296" r:id="rId11"/>
    <p:sldId id="261" r:id="rId12"/>
    <p:sldId id="297" r:id="rId13"/>
    <p:sldId id="298" r:id="rId14"/>
    <p:sldId id="299" r:id="rId15"/>
    <p:sldId id="300" r:id="rId16"/>
    <p:sldId id="310" r:id="rId17"/>
    <p:sldId id="309" r:id="rId18"/>
    <p:sldId id="271" r:id="rId19"/>
    <p:sldId id="304" r:id="rId20"/>
    <p:sldId id="311" r:id="rId21"/>
    <p:sldId id="312" r:id="rId22"/>
    <p:sldId id="314" r:id="rId23"/>
    <p:sldId id="305" r:id="rId24"/>
    <p:sldId id="302" r:id="rId25"/>
    <p:sldId id="284" r:id="rId26"/>
    <p:sldId id="303" r:id="rId27"/>
    <p:sldId id="315" r:id="rId28"/>
    <p:sldId id="316" r:id="rId29"/>
    <p:sldId id="317" r:id="rId30"/>
    <p:sldId id="318" r:id="rId31"/>
    <p:sldId id="320" r:id="rId32"/>
    <p:sldId id="306" r:id="rId33"/>
    <p:sldId id="307" r:id="rId34"/>
    <p:sldId id="319" r:id="rId3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0000FF"/>
    <a:srgbClr val="FF00FF"/>
    <a:srgbClr val="B9B6F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91" autoAdjust="0"/>
    <p:restoredTop sz="94624" autoAdjust="0"/>
  </p:normalViewPr>
  <p:slideViewPr>
    <p:cSldViewPr>
      <p:cViewPr varScale="1">
        <p:scale>
          <a:sx n="88" d="100"/>
          <a:sy n="88" d="100"/>
        </p:scale>
        <p:origin x="-1464"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0A560A9-89E8-4771-99CB-BD41BAFA542E}" type="datetimeFigureOut">
              <a:rPr lang="en-US" smtClean="0"/>
              <a:pPr/>
              <a:t>2/17/2020</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55B7FFA-6E2D-4AF2-A329-AC74286E8A6C}" type="slidenum">
              <a:rPr lang="en-IN" smtClean="0"/>
              <a:pPr/>
              <a:t>‹#›</a:t>
            </a:fld>
            <a:endParaRPr lang="en-IN"/>
          </a:p>
        </p:txBody>
      </p:sp>
    </p:spTree>
    <p:extLst>
      <p:ext uri="{BB962C8B-B14F-4D97-AF65-F5344CB8AC3E}">
        <p14:creationId xmlns:p14="http://schemas.microsoft.com/office/powerpoint/2010/main" xmlns="" val="3747212827"/>
      </p:ext>
    </p:extLst>
  </p:cSld>
  <p:clrMap bg1="lt1" tx1="dk1" bg2="lt2" tx2="dk2" accent1="accent1" accent2="accent2" accent3="accent3" accent4="accent4" accent5="accent5" accent6="accent6" hlink="hlink" folHlink="folHlink"/>
  <p:hf sldNum="0"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7.png>
</file>

<file path=ppt/media/image18.png>
</file>

<file path=ppt/media/image19.png>
</file>

<file path=ppt/media/image2.jpeg>
</file>

<file path=ppt/media/image20.png>
</file>

<file path=ppt/media/image21.png>
</file>

<file path=ppt/media/image22.png>
</file>

<file path=ppt/media/image3.jpeg>
</file>

<file path=ppt/media/image4.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1599D79-5939-4766-AD26-F588B87265FC}" type="datetimeFigureOut">
              <a:rPr lang="en-US" smtClean="0"/>
              <a:pPr/>
              <a:t>2/17/2020</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E9A7AFE-CEAD-48F9-BB2D-B9208C9CAB2E}" type="slidenum">
              <a:rPr lang="en-IN" smtClean="0"/>
              <a:pPr/>
              <a:t>‹#›</a:t>
            </a:fld>
            <a:endParaRPr lang="en-IN"/>
          </a:p>
        </p:txBody>
      </p:sp>
    </p:spTree>
    <p:extLst>
      <p:ext uri="{BB962C8B-B14F-4D97-AF65-F5344CB8AC3E}">
        <p14:creationId xmlns:p14="http://schemas.microsoft.com/office/powerpoint/2010/main" xmlns="" val="3029028433"/>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vert="horz" tIns="0" rIns="18288" bIns="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40D8A791-5C5D-489F-9563-ABB7932C2873}" type="datetime1">
              <a:rPr lang="en-US" smtClean="0"/>
              <a:pPr/>
              <a:t>2/17/2020</a:t>
            </a:fld>
            <a:endParaRPr lang="en-IN"/>
          </a:p>
        </p:txBody>
      </p:sp>
      <p:sp>
        <p:nvSpPr>
          <p:cNvPr id="19" name="Footer Placeholder 18"/>
          <p:cNvSpPr>
            <a:spLocks noGrp="1"/>
          </p:cNvSpPr>
          <p:nvPr>
            <p:ph type="ftr" sz="quarter" idx="11"/>
          </p:nvPr>
        </p:nvSpPr>
        <p:spPr/>
        <p:txBody>
          <a:bodyPr/>
          <a:lstStyle/>
          <a:p>
            <a:endParaRPr lang="en-IN"/>
          </a:p>
        </p:txBody>
      </p:sp>
      <p:sp>
        <p:nvSpPr>
          <p:cNvPr id="27" name="Slide Number Placeholder 26"/>
          <p:cNvSpPr>
            <a:spLocks noGrp="1"/>
          </p:cNvSpPr>
          <p:nvPr>
            <p:ph type="sldNum" sz="quarter" idx="12"/>
          </p:nvPr>
        </p:nvSpPr>
        <p:spPr/>
        <p:txBody>
          <a:bodyPr/>
          <a:lstStyle/>
          <a:p>
            <a:fld id="{7933DF99-38B8-4278-ABAE-40A957E9C799}"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9231302-6A92-4282-9B8A-0B6F8CA9482A}" type="datetime1">
              <a:rPr lang="en-US" smtClean="0"/>
              <a:pPr/>
              <a:t>2/17/2020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914401"/>
            <a:ext cx="6019800" cy="5211763"/>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B44BFC10-78C1-463F-A005-1625B3259ADA}" type="datetime1">
              <a:rPr lang="en-US" smtClean="0"/>
              <a:pPr/>
              <a:t>2/17/2020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smtClean="0"/>
              <a:t>Click to edit Master title style</a:t>
            </a:r>
            <a:endParaRPr kumimoji="0" lang="en-US"/>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smtClean="0"/>
              <a:t>Click to edit Master subtitle style</a:t>
            </a:r>
            <a:endParaRPr kumimoji="0" lang="en-US"/>
          </a:p>
        </p:txBody>
      </p:sp>
      <p:sp>
        <p:nvSpPr>
          <p:cNvPr id="4" name="Date Placeholder 3"/>
          <p:cNvSpPr>
            <a:spLocks noGrp="1"/>
          </p:cNvSpPr>
          <p:nvPr>
            <p:ph type="dt" sz="half" idx="10"/>
          </p:nvPr>
        </p:nvSpPr>
        <p:spPr/>
        <p:txBody>
          <a:bodyPr/>
          <a:lstStyle/>
          <a:p>
            <a:fld id="{40D8A791-5C5D-489F-9563-ABB7932C2873}" type="datetime1">
              <a:rPr lang="en-US" smtClean="0"/>
              <a:pPr/>
              <a:t>2/17/2020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1481ABF-BD3D-4064-846C-A69D482DD341}" type="datetime1">
              <a:rPr lang="en-US" smtClean="0"/>
              <a:pPr/>
              <a:t>2/17/2020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FB8B1348-158B-4953-AF63-2316577FC177}" type="datetime1">
              <a:rPr lang="en-US" smtClean="0"/>
              <a:pPr/>
              <a:t>2/17/2020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2BBEA2E3-CE59-40F5-A298-30FBABE00152}" type="datetime1">
              <a:rPr lang="en-US" smtClean="0"/>
              <a:pPr/>
              <a:t>2/17/2020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9323AE24-BA10-4EFA-995C-6D3D85AFE373}" type="datetime1">
              <a:rPr lang="en-US" smtClean="0"/>
              <a:pPr/>
              <a:t>2/17/2020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DBFD07B5-5FFD-487B-8462-719BC0ABA9EF}" type="datetime1">
              <a:rPr lang="en-US" smtClean="0"/>
              <a:pPr/>
              <a:t>2/17/2020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B1DB68-2789-4331-BBCC-45F28AAFA384}" type="datetime1">
              <a:rPr lang="en-US" smtClean="0"/>
              <a:pPr/>
              <a:t>2/17/2020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smtClean="0"/>
              <a:t>Click to edit Master title style</a:t>
            </a:r>
            <a:endParaRPr kumimoji="0" lang="en-US"/>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74201B0D-51BB-4021-9D18-A85DB7C4EF72}" type="datetime1">
              <a:rPr lang="en-US" smtClean="0"/>
              <a:pPr/>
              <a:t>2/17/2020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33DF99-38B8-4278-ABAE-40A957E9C799}" type="slidenum">
              <a:rPr lang="en-IN" smtClean="0"/>
              <a:pPr/>
              <a:t>‹#›</a:t>
            </a:fld>
            <a:endParaRPr lang="en-IN"/>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41481ABF-BD3D-4064-846C-A69D482DD341}" type="datetime1">
              <a:rPr lang="en-US" smtClean="0"/>
              <a:pPr/>
              <a:t>2/17/2020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smtClean="0"/>
              <a:t>Click to edit Master title style</a:t>
            </a:r>
            <a:endParaRPr kumimoji="0" lang="en-US"/>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7D87C3D3-4145-4B8B-A715-E0552CA40831}" type="datetime1">
              <a:rPr lang="en-US" smtClean="0"/>
              <a:pPr/>
              <a:t>2/17/2020</a:t>
            </a:fld>
            <a:endParaRPr lang="en-IN"/>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en-IN"/>
          </a:p>
        </p:txBody>
      </p:sp>
      <p:sp>
        <p:nvSpPr>
          <p:cNvPr id="7" name="Slide Number Placeholder 6"/>
          <p:cNvSpPr>
            <a:spLocks noGrp="1"/>
          </p:cNvSpPr>
          <p:nvPr>
            <p:ph type="sldNum" sz="quarter" idx="12"/>
          </p:nvPr>
        </p:nvSpPr>
        <p:spPr>
          <a:xfrm>
            <a:off x="8339328" y="1170432"/>
            <a:ext cx="733864" cy="201168"/>
          </a:xfrm>
        </p:spPr>
        <p:txBody>
          <a:bodyPr/>
          <a:lstStyle/>
          <a:p>
            <a:fld id="{7933DF99-38B8-4278-ABAE-40A957E9C799}" type="slidenum">
              <a:rPr lang="en-IN" smtClean="0"/>
              <a:pPr/>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9231302-6A92-4282-9B8A-0B6F8CA9482A}" type="datetime1">
              <a:rPr lang="en-US" smtClean="0"/>
              <a:pPr/>
              <a:t>2/17/2020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304800"/>
            <a:ext cx="60198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B44BFC10-78C1-463F-A005-1625B3259ADA}" type="datetime1">
              <a:rPr lang="en-US" smtClean="0"/>
              <a:pPr/>
              <a:t>2/17/2020</a:t>
            </a:fld>
            <a:endParaRPr lang="en-IN"/>
          </a:p>
        </p:txBody>
      </p:sp>
      <p:sp>
        <p:nvSpPr>
          <p:cNvPr id="5" name="Footer Placeholder 4"/>
          <p:cNvSpPr>
            <a:spLocks noGrp="1"/>
          </p:cNvSpPr>
          <p:nvPr>
            <p:ph type="ftr" sz="quarter" idx="11"/>
          </p:nvPr>
        </p:nvSpPr>
        <p:spPr>
          <a:xfrm>
            <a:off x="2640597" y="6377459"/>
            <a:ext cx="3836404" cy="365125"/>
          </a:xfrm>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5" name="Rounded Rectangle 14"/>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0" name="Rounded Rectangle 9"/>
          <p:cNvSpPr/>
          <p:nvPr/>
        </p:nvSpPr>
        <p:spPr>
          <a:xfrm>
            <a:off x="418596" y="434162"/>
            <a:ext cx="8306809" cy="3108960"/>
          </a:xfrm>
          <a:prstGeom prst="roundRect">
            <a:avLst>
              <a:gd name="adj" fmla="val 4578"/>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5" name="Title 4"/>
          <p:cNvSpPr>
            <a:spLocks noGrp="1"/>
          </p:cNvSpPr>
          <p:nvPr>
            <p:ph type="ctrTitle"/>
          </p:nvPr>
        </p:nvSpPr>
        <p:spPr>
          <a:xfrm>
            <a:off x="722376" y="1820206"/>
            <a:ext cx="7772400" cy="1828800"/>
          </a:xfrm>
        </p:spPr>
        <p:txBody>
          <a:bodyPr lIns="45720" rIns="45720" bIns="45720"/>
          <a:lstStyle>
            <a:lvl1pPr algn="r">
              <a:defRPr sz="4500" b="1">
                <a:solidFill>
                  <a:schemeClr val="accent1">
                    <a:tint val="88000"/>
                    <a:satMod val="150000"/>
                  </a:schemeClr>
                </a:solidFill>
                <a:effectLst>
                  <a:outerShdw blurRad="53975" dist="22860" dir="5400000" algn="tl" rotWithShape="0">
                    <a:srgbClr val="000000">
                      <a:alpha val="55000"/>
                    </a:srgbClr>
                  </a:outerShdw>
                </a:effectLst>
              </a:defRPr>
            </a:lvl1pPr>
            <a:extLst/>
          </a:lstStyle>
          <a:p>
            <a:r>
              <a:rPr kumimoji="0" lang="en-US" smtClean="0"/>
              <a:t>Click to edit Master title style</a:t>
            </a:r>
            <a:endParaRPr kumimoji="0" lang="en-US"/>
          </a:p>
        </p:txBody>
      </p:sp>
      <p:sp>
        <p:nvSpPr>
          <p:cNvPr id="20" name="Subtitle 19"/>
          <p:cNvSpPr>
            <a:spLocks noGrp="1"/>
          </p:cNvSpPr>
          <p:nvPr>
            <p:ph type="subTitle" idx="1"/>
          </p:nvPr>
        </p:nvSpPr>
        <p:spPr>
          <a:xfrm>
            <a:off x="722376" y="3685032"/>
            <a:ext cx="7772400" cy="914400"/>
          </a:xfrm>
        </p:spPr>
        <p:txBody>
          <a:bodyPr lIns="182880" tIns="0"/>
          <a:lstStyle>
            <a:lvl1pPr marL="36576" indent="0" algn="r">
              <a:spcBef>
                <a:spcPts val="0"/>
              </a:spcBef>
              <a:buNone/>
              <a:defRPr sz="2000">
                <a:solidFill>
                  <a:schemeClr val="bg2">
                    <a:shade val="25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smtClean="0"/>
              <a:t>Click to edit Master subtitle style</a:t>
            </a:r>
            <a:endParaRPr kumimoji="0" lang="en-US"/>
          </a:p>
        </p:txBody>
      </p:sp>
      <p:sp>
        <p:nvSpPr>
          <p:cNvPr id="19" name="Date Placeholder 18"/>
          <p:cNvSpPr>
            <a:spLocks noGrp="1"/>
          </p:cNvSpPr>
          <p:nvPr>
            <p:ph type="dt" sz="half" idx="10"/>
          </p:nvPr>
        </p:nvSpPr>
        <p:spPr/>
        <p:txBody>
          <a:bodyPr/>
          <a:lstStyle>
            <a:extLst/>
          </a:lstStyle>
          <a:p>
            <a:fld id="{40D8A791-5C5D-489F-9563-ABB7932C2873}" type="datetime1">
              <a:rPr lang="en-US" smtClean="0"/>
              <a:pPr/>
              <a:t>2/17/2020</a:t>
            </a:fld>
            <a:endParaRPr lang="en-IN"/>
          </a:p>
        </p:txBody>
      </p:sp>
      <p:sp>
        <p:nvSpPr>
          <p:cNvPr id="8" name="Footer Placeholder 7"/>
          <p:cNvSpPr>
            <a:spLocks noGrp="1"/>
          </p:cNvSpPr>
          <p:nvPr>
            <p:ph type="ftr" sz="quarter" idx="11"/>
          </p:nvPr>
        </p:nvSpPr>
        <p:spPr/>
        <p:txBody>
          <a:bodyPr/>
          <a:lstStyle>
            <a:extLst/>
          </a:lstStyle>
          <a:p>
            <a:endParaRPr lang="en-IN"/>
          </a:p>
        </p:txBody>
      </p:sp>
      <p:sp>
        <p:nvSpPr>
          <p:cNvPr id="11" name="Slide Number Placeholder 10"/>
          <p:cNvSpPr>
            <a:spLocks noGrp="1"/>
          </p:cNvSpPr>
          <p:nvPr>
            <p:ph type="sldNum" sz="quarter" idx="12"/>
          </p:nvPr>
        </p:nvSpPr>
        <p:spPr/>
        <p:txBody>
          <a:bodyPr/>
          <a:lstStyle>
            <a:extLst/>
          </a:lstStyle>
          <a:p>
            <a:fld id="{7933DF99-38B8-4278-ABAE-40A957E9C799}" type="slidenum">
              <a:rPr lang="en-IN" smtClean="0"/>
              <a:pPr/>
              <a:t>‹#›</a:t>
            </a:fld>
            <a:endParaRPr lang="en-IN"/>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a:xfrm>
            <a:off x="502920" y="530352"/>
            <a:ext cx="8183880" cy="4187952"/>
          </a:xfrm>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41481ABF-BD3D-4064-846C-A69D482DD341}" type="datetime1">
              <a:rPr lang="en-US" smtClean="0"/>
              <a:pPr/>
              <a:t>2/17/2020</a:t>
            </a:fld>
            <a:endParaRPr lang="en-IN"/>
          </a:p>
        </p:txBody>
      </p:sp>
      <p:sp>
        <p:nvSpPr>
          <p:cNvPr id="5" name="Footer Placeholder 4"/>
          <p:cNvSpPr>
            <a:spLocks noGrp="1"/>
          </p:cNvSpPr>
          <p:nvPr>
            <p:ph type="ftr" sz="quarter" idx="11"/>
          </p:nvPr>
        </p:nvSpPr>
        <p:spPr/>
        <p:txBody>
          <a:bodyPr/>
          <a:lstStyle>
            <a:extLst/>
          </a:lstStyle>
          <a:p>
            <a:endParaRPr lang="en-IN"/>
          </a:p>
        </p:txBody>
      </p:sp>
      <p:sp>
        <p:nvSpPr>
          <p:cNvPr id="6" name="Slide Number Placeholder 5"/>
          <p:cNvSpPr>
            <a:spLocks noGrp="1"/>
          </p:cNvSpPr>
          <p:nvPr>
            <p:ph type="sldNum" sz="quarter" idx="12"/>
          </p:nvPr>
        </p:nvSpPr>
        <p:spPr/>
        <p:txBody>
          <a:bodyPr/>
          <a:lstStyle>
            <a:extLst/>
          </a:lstStyle>
          <a:p>
            <a:fld id="{7933DF99-38B8-4278-ABAE-40A957E9C799}" type="slidenum">
              <a:rPr lang="en-IN" smtClean="0"/>
              <a:pPr/>
              <a:t>‹#›</a:t>
            </a:fld>
            <a:endParaRPr lang="en-IN"/>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4" name="Rounded Rectangle 13"/>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Rounded Rectangle 10"/>
          <p:cNvSpPr/>
          <p:nvPr/>
        </p:nvSpPr>
        <p:spPr>
          <a:xfrm>
            <a:off x="418596" y="434162"/>
            <a:ext cx="8306809" cy="4341329"/>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468344" y="4928616"/>
            <a:ext cx="8183880" cy="676656"/>
          </a:xfrm>
        </p:spPr>
        <p:txBody>
          <a:bodyPr lIns="91440" bIns="0" anchor="b"/>
          <a:lstStyle>
            <a:lvl1pPr algn="l">
              <a:buNone/>
              <a:defRPr sz="3600" b="0" cap="none" baseline="0">
                <a:solidFill>
                  <a:schemeClr val="bg2">
                    <a:shade val="25000"/>
                  </a:schemeClr>
                </a:solidFill>
                <a:effectLst/>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68344" y="5624484"/>
            <a:ext cx="8183880" cy="420624"/>
          </a:xfrm>
        </p:spPr>
        <p:txBody>
          <a:bodyPr lIns="118872" tIns="0" anchor="t"/>
          <a:lstStyle>
            <a:lvl1pPr marL="0" marR="36576" indent="0" algn="l">
              <a:spcBef>
                <a:spcPts val="0"/>
              </a:spcBef>
              <a:spcAft>
                <a:spcPts val="0"/>
              </a:spcAft>
              <a:buNone/>
              <a:defRPr sz="1800" b="0">
                <a:solidFill>
                  <a:schemeClr val="accent1">
                    <a:shade val="50000"/>
                    <a:satMod val="110000"/>
                  </a:schemeClr>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extLst/>
          </a:lstStyle>
          <a:p>
            <a:fld id="{FB8B1348-158B-4953-AF63-2316577FC177}" type="datetime1">
              <a:rPr lang="en-US" smtClean="0"/>
              <a:pPr/>
              <a:t>2/17/2020</a:t>
            </a:fld>
            <a:endParaRPr lang="en-IN"/>
          </a:p>
        </p:txBody>
      </p:sp>
      <p:sp>
        <p:nvSpPr>
          <p:cNvPr id="5" name="Footer Placeholder 4"/>
          <p:cNvSpPr>
            <a:spLocks noGrp="1"/>
          </p:cNvSpPr>
          <p:nvPr>
            <p:ph type="ftr" sz="quarter" idx="11"/>
          </p:nvPr>
        </p:nvSpPr>
        <p:spPr/>
        <p:txBody>
          <a:bodyPr/>
          <a:lstStyle>
            <a:extLst/>
          </a:lstStyle>
          <a:p>
            <a:endParaRPr lang="en-IN"/>
          </a:p>
        </p:txBody>
      </p:sp>
      <p:sp>
        <p:nvSpPr>
          <p:cNvPr id="6" name="Slide Number Placeholder 5"/>
          <p:cNvSpPr>
            <a:spLocks noGrp="1"/>
          </p:cNvSpPr>
          <p:nvPr>
            <p:ph type="sldNum" sz="quarter" idx="12"/>
          </p:nvPr>
        </p:nvSpPr>
        <p:spPr/>
        <p:txBody>
          <a:bodyPr/>
          <a:lstStyle>
            <a:extLst/>
          </a:lstStyle>
          <a:p>
            <a:fld id="{7933DF99-38B8-4278-ABAE-40A957E9C799}" type="slidenum">
              <a:rPr lang="en-IN" smtClean="0"/>
              <a:pPr/>
              <a:t>‹#›</a:t>
            </a:fld>
            <a:endParaRPr lang="en-IN"/>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514352"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755360" y="530352"/>
            <a:ext cx="3931920" cy="4389120"/>
          </a:xfrm>
        </p:spPr>
        <p:txBody>
          <a:bodyPr/>
          <a:lstStyle>
            <a:lvl1pPr>
              <a:defRPr sz="2600"/>
            </a:lvl1pPr>
            <a:lvl2pPr>
              <a:defRPr sz="2200"/>
            </a:lvl2pPr>
            <a:lvl3pPr>
              <a:defRPr sz="2000"/>
            </a:lvl3pPr>
            <a:lvl4pPr>
              <a:defRPr sz="1800"/>
            </a:lvl4pPr>
            <a:lvl5pPr>
              <a:defRPr sz="18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2BBEA2E3-CE59-40F5-A298-30FBABE00152}" type="datetime1">
              <a:rPr lang="en-US" smtClean="0"/>
              <a:pPr/>
              <a:t>2/17/2020</a:t>
            </a:fld>
            <a:endParaRPr lang="en-IN"/>
          </a:p>
        </p:txBody>
      </p:sp>
      <p:sp>
        <p:nvSpPr>
          <p:cNvPr id="6" name="Footer Placeholder 5"/>
          <p:cNvSpPr>
            <a:spLocks noGrp="1"/>
          </p:cNvSpPr>
          <p:nvPr>
            <p:ph type="ftr" sz="quarter" idx="11"/>
          </p:nvPr>
        </p:nvSpPr>
        <p:spPr/>
        <p:txBody>
          <a:bodyPr/>
          <a:lstStyle>
            <a:extLst/>
          </a:lstStyle>
          <a:p>
            <a:endParaRPr lang="en-IN"/>
          </a:p>
        </p:txBody>
      </p:sp>
      <p:sp>
        <p:nvSpPr>
          <p:cNvPr id="7" name="Slide Number Placeholder 6"/>
          <p:cNvSpPr>
            <a:spLocks noGrp="1"/>
          </p:cNvSpPr>
          <p:nvPr>
            <p:ph type="sldNum" sz="quarter" idx="12"/>
          </p:nvPr>
        </p:nvSpPr>
        <p:spPr/>
        <p:txBody>
          <a:bodyPr/>
          <a:lstStyle>
            <a:extLst/>
          </a:lstStyle>
          <a:p>
            <a:fld id="{7933DF99-38B8-4278-ABAE-40A957E9C799}" type="slidenum">
              <a:rPr lang="en-IN" smtClean="0"/>
              <a:pPr/>
              <a:t>‹#›</a:t>
            </a:fld>
            <a:endParaRPr lang="en-IN"/>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nchor="b"/>
          <a:lstStyle>
            <a:lvl1pPr>
              <a:defRPr b="1"/>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607224" y="579438"/>
            <a:ext cx="3931920" cy="792162"/>
          </a:xfrm>
        </p:spPr>
        <p:txBody>
          <a:bodyPr lIns="146304"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52169" y="579438"/>
            <a:ext cx="3931920" cy="792162"/>
          </a:xfrm>
        </p:spPr>
        <p:txBody>
          <a:bodyPr lIns="137160" anchor="ctr"/>
          <a:lstStyle>
            <a:lvl1pPr marL="0" indent="0" algn="l">
              <a:buNone/>
              <a:defRPr sz="2400" b="1">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607224"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52169" y="1447800"/>
            <a:ext cx="3931920" cy="3489960"/>
          </a:xfrm>
        </p:spPr>
        <p:txBody>
          <a:bodyPr anchor="t"/>
          <a:lstStyle>
            <a:lvl1pPr algn="l">
              <a:defRPr sz="2400"/>
            </a:lvl1pPr>
            <a:lvl2pPr algn="l">
              <a:defRPr sz="2000"/>
            </a:lvl2pPr>
            <a:lvl3pPr algn="l">
              <a:defRPr sz="1800"/>
            </a:lvl3pPr>
            <a:lvl4pPr algn="l">
              <a:defRPr sz="1600"/>
            </a:lvl4pPr>
            <a:lvl5pPr algn="l">
              <a:defRPr sz="1600"/>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extLst/>
          </a:lstStyle>
          <a:p>
            <a:fld id="{9323AE24-BA10-4EFA-995C-6D3D85AFE373}" type="datetime1">
              <a:rPr lang="en-US" smtClean="0"/>
              <a:pPr/>
              <a:t>2/17/2020</a:t>
            </a:fld>
            <a:endParaRPr lang="en-IN"/>
          </a:p>
        </p:txBody>
      </p:sp>
      <p:sp>
        <p:nvSpPr>
          <p:cNvPr id="8" name="Footer Placeholder 7"/>
          <p:cNvSpPr>
            <a:spLocks noGrp="1"/>
          </p:cNvSpPr>
          <p:nvPr>
            <p:ph type="ftr" sz="quarter" idx="11"/>
          </p:nvPr>
        </p:nvSpPr>
        <p:spPr/>
        <p:txBody>
          <a:bodyPr/>
          <a:lstStyle>
            <a:extLst/>
          </a:lstStyle>
          <a:p>
            <a:endParaRPr lang="en-IN"/>
          </a:p>
        </p:txBody>
      </p:sp>
      <p:sp>
        <p:nvSpPr>
          <p:cNvPr id="9" name="Slide Number Placeholder 8"/>
          <p:cNvSpPr>
            <a:spLocks noGrp="1"/>
          </p:cNvSpPr>
          <p:nvPr>
            <p:ph type="sldNum" sz="quarter" idx="12"/>
          </p:nvPr>
        </p:nvSpPr>
        <p:spPr/>
        <p:txBody>
          <a:bodyPr/>
          <a:lstStyle>
            <a:extLst/>
          </a:lstStyle>
          <a:p>
            <a:fld id="{7933DF99-38B8-4278-ABAE-40A957E9C799}" type="slidenum">
              <a:rPr lang="en-IN" smtClean="0"/>
              <a:pPr/>
              <a:t>‹#›</a:t>
            </a:fld>
            <a:endParaRPr lang="en-IN"/>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extLst/>
          </a:lstStyle>
          <a:p>
            <a:fld id="{DBFD07B5-5FFD-487B-8462-719BC0ABA9EF}" type="datetime1">
              <a:rPr lang="en-US" smtClean="0"/>
              <a:pPr/>
              <a:t>2/17/2020</a:t>
            </a:fld>
            <a:endParaRPr lang="en-IN"/>
          </a:p>
        </p:txBody>
      </p:sp>
      <p:sp>
        <p:nvSpPr>
          <p:cNvPr id="4" name="Footer Placeholder 3"/>
          <p:cNvSpPr>
            <a:spLocks noGrp="1"/>
          </p:cNvSpPr>
          <p:nvPr>
            <p:ph type="ftr" sz="quarter" idx="11"/>
          </p:nvPr>
        </p:nvSpPr>
        <p:spPr/>
        <p:txBody>
          <a:bodyPr/>
          <a:lstStyle>
            <a:extLst/>
          </a:lstStyle>
          <a:p>
            <a:endParaRPr lang="en-IN"/>
          </a:p>
        </p:txBody>
      </p:sp>
      <p:sp>
        <p:nvSpPr>
          <p:cNvPr id="5" name="Slide Number Placeholder 4"/>
          <p:cNvSpPr>
            <a:spLocks noGrp="1"/>
          </p:cNvSpPr>
          <p:nvPr>
            <p:ph type="sldNum" sz="quarter" idx="12"/>
          </p:nvPr>
        </p:nvSpPr>
        <p:spPr/>
        <p:txBody>
          <a:bodyPr/>
          <a:lstStyle>
            <a:extLst/>
          </a:lstStyle>
          <a:p>
            <a:fld id="{7933DF99-38B8-4278-ABAE-40A957E9C799}" type="slidenum">
              <a:rPr lang="en-IN" smtClean="0"/>
              <a:pPr/>
              <a:t>‹#›</a:t>
            </a:fld>
            <a:endParaRPr lang="en-IN"/>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Rounded Rectangle 6"/>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Date Placeholder 1"/>
          <p:cNvSpPr>
            <a:spLocks noGrp="1"/>
          </p:cNvSpPr>
          <p:nvPr>
            <p:ph type="dt" sz="half" idx="10"/>
          </p:nvPr>
        </p:nvSpPr>
        <p:spPr/>
        <p:txBody>
          <a:bodyPr/>
          <a:lstStyle>
            <a:extLst/>
          </a:lstStyle>
          <a:p>
            <a:fld id="{A8B1DB68-2789-4331-BBCC-45F28AAFA384}" type="datetime1">
              <a:rPr lang="en-US" smtClean="0"/>
              <a:pPr/>
              <a:t>2/17/2020</a:t>
            </a:fld>
            <a:endParaRPr lang="en-IN"/>
          </a:p>
        </p:txBody>
      </p:sp>
      <p:sp>
        <p:nvSpPr>
          <p:cNvPr id="3" name="Footer Placeholder 2"/>
          <p:cNvSpPr>
            <a:spLocks noGrp="1"/>
          </p:cNvSpPr>
          <p:nvPr>
            <p:ph type="ftr" sz="quarter" idx="11"/>
          </p:nvPr>
        </p:nvSpPr>
        <p:spPr/>
        <p:txBody>
          <a:bodyPr/>
          <a:lstStyle>
            <a:extLst/>
          </a:lstStyle>
          <a:p>
            <a:endParaRPr lang="en-IN"/>
          </a:p>
        </p:txBody>
      </p:sp>
      <p:sp>
        <p:nvSpPr>
          <p:cNvPr id="4" name="Slide Number Placeholder 3"/>
          <p:cNvSpPr>
            <a:spLocks noGrp="1"/>
          </p:cNvSpPr>
          <p:nvPr>
            <p:ph type="sldNum" sz="quarter" idx="12"/>
          </p:nvPr>
        </p:nvSpPr>
        <p:spPr/>
        <p:txBody>
          <a:bodyPr/>
          <a:lstStyle>
            <a:extLst/>
          </a:lstStyle>
          <a:p>
            <a:fld id="{7933DF99-38B8-4278-ABAE-40A957E9C799}" type="slidenum">
              <a:rPr lang="en-IN" smtClean="0"/>
              <a:pPr/>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vert="horz" tIns="0" bIns="0" anchor="b">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530352" y="2704664"/>
            <a:ext cx="7772400" cy="1509712"/>
          </a:xfrm>
        </p:spPr>
        <p:txBody>
          <a:bodyPr lIns="45720" rIns="45720" anchor="t"/>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FB8B1348-158B-4953-AF63-2316577FC177}" type="datetime1">
              <a:rPr lang="en-US" smtClean="0"/>
              <a:pPr/>
              <a:t>2/17/2020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933DF99-38B8-4278-ABAE-40A957E9C799}"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38784" y="533400"/>
            <a:ext cx="2971800" cy="914400"/>
          </a:xfrm>
        </p:spPr>
        <p:txBody>
          <a:bodyPr anchor="b"/>
          <a:lstStyle>
            <a:lvl1pPr algn="l">
              <a:buNone/>
              <a:defRPr sz="2200" b="1">
                <a:solidFill>
                  <a:schemeClr val="accent1"/>
                </a:solidFill>
              </a:defRPr>
            </a:lvl1pPr>
            <a:extLst/>
          </a:lstStyle>
          <a:p>
            <a:r>
              <a:rPr kumimoji="0" lang="en-US" smtClean="0"/>
              <a:t>Click to edit Master title style</a:t>
            </a:r>
            <a:endParaRPr kumimoji="0" lang="en-US"/>
          </a:p>
        </p:txBody>
      </p:sp>
      <p:sp>
        <p:nvSpPr>
          <p:cNvPr id="3" name="Text Placeholder 2"/>
          <p:cNvSpPr>
            <a:spLocks noGrp="1"/>
          </p:cNvSpPr>
          <p:nvPr>
            <p:ph type="body" idx="2"/>
          </p:nvPr>
        </p:nvSpPr>
        <p:spPr>
          <a:xfrm>
            <a:off x="5538847" y="1447802"/>
            <a:ext cx="2971800" cy="4206112"/>
          </a:xfrm>
        </p:spPr>
        <p:txBody>
          <a:bodyPr lIns="91440"/>
          <a:lstStyle>
            <a:lvl1pPr marL="18288" marR="18288" indent="0">
              <a:spcBef>
                <a:spcPts val="0"/>
              </a:spcBef>
              <a:buNone/>
              <a:defRPr sz="1400">
                <a:solidFill>
                  <a:schemeClr val="tx1"/>
                </a:solidFill>
              </a:defRPr>
            </a:lvl1pPr>
            <a:lvl2pPr>
              <a:buNone/>
              <a:defRPr sz="1200">
                <a:solidFill>
                  <a:schemeClr val="tx1"/>
                </a:solidFill>
              </a:defRPr>
            </a:lvl2pPr>
            <a:lvl3pPr>
              <a:buNone/>
              <a:defRPr sz="1000">
                <a:solidFill>
                  <a:schemeClr val="tx1"/>
                </a:solidFill>
              </a:defRPr>
            </a:lvl3pPr>
            <a:lvl4pPr>
              <a:buNone/>
              <a:defRPr sz="900">
                <a:solidFill>
                  <a:schemeClr val="tx1"/>
                </a:solidFill>
              </a:defRPr>
            </a:lvl4pPr>
            <a:lvl5pPr>
              <a:buNone/>
              <a:defRPr sz="900">
                <a:solidFill>
                  <a:schemeClr val="tx1"/>
                </a:solidFill>
              </a:defRPr>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1"/>
          </p:nvPr>
        </p:nvSpPr>
        <p:spPr>
          <a:xfrm>
            <a:off x="761372" y="930144"/>
            <a:ext cx="4626159" cy="4724402"/>
          </a:xfrm>
        </p:spPr>
        <p:txBody>
          <a:bodyPr/>
          <a:lstStyle>
            <a:lvl1pPr>
              <a:defRPr sz="2800">
                <a:solidFill>
                  <a:schemeClr val="tx1"/>
                </a:solidFill>
              </a:defRPr>
            </a:lvl1pPr>
            <a:lvl2pPr>
              <a:defRPr sz="2600">
                <a:solidFill>
                  <a:schemeClr val="tx1"/>
                </a:solidFill>
              </a:defRPr>
            </a:lvl2pPr>
            <a:lvl3pPr>
              <a:defRPr sz="2400">
                <a:solidFill>
                  <a:schemeClr val="tx1"/>
                </a:solidFill>
              </a:defRPr>
            </a:lvl3pPr>
            <a:lvl4pPr>
              <a:defRPr sz="2000">
                <a:solidFill>
                  <a:schemeClr val="tx1"/>
                </a:solidFill>
              </a:defRPr>
            </a:lvl4pPr>
            <a:lvl5pPr>
              <a:defRPr sz="2000">
                <a:solidFill>
                  <a:schemeClr val="tx1"/>
                </a:solidFill>
              </a:defRPr>
            </a:lvl5pPr>
            <a:lvl6pPr>
              <a:buNone/>
              <a:defRPr/>
            </a:lvl6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74201B0D-51BB-4021-9D18-A85DB7C4EF72}" type="datetime1">
              <a:rPr lang="en-US" smtClean="0"/>
              <a:pPr/>
              <a:t>2/17/2020</a:t>
            </a:fld>
            <a:endParaRPr lang="en-IN"/>
          </a:p>
        </p:txBody>
      </p:sp>
      <p:sp>
        <p:nvSpPr>
          <p:cNvPr id="6" name="Footer Placeholder 5"/>
          <p:cNvSpPr>
            <a:spLocks noGrp="1"/>
          </p:cNvSpPr>
          <p:nvPr>
            <p:ph type="ftr" sz="quarter" idx="11"/>
          </p:nvPr>
        </p:nvSpPr>
        <p:spPr/>
        <p:txBody>
          <a:bodyPr/>
          <a:lstStyle>
            <a:extLst/>
          </a:lstStyle>
          <a:p>
            <a:endParaRPr lang="en-IN"/>
          </a:p>
        </p:txBody>
      </p:sp>
      <p:sp>
        <p:nvSpPr>
          <p:cNvPr id="7" name="Slide Number Placeholder 6"/>
          <p:cNvSpPr>
            <a:spLocks noGrp="1"/>
          </p:cNvSpPr>
          <p:nvPr>
            <p:ph type="sldNum" sz="quarter" idx="12"/>
          </p:nvPr>
        </p:nvSpPr>
        <p:spPr/>
        <p:txBody>
          <a:bodyPr/>
          <a:lstStyle>
            <a:extLst/>
          </a:lstStyle>
          <a:p>
            <a:fld id="{7933DF99-38B8-4278-ABAE-40A957E9C799}" type="slidenum">
              <a:rPr lang="en-IN" smtClean="0"/>
              <a:pPr/>
              <a:t>‹#›</a:t>
            </a:fld>
            <a:endParaRPr lang="en-IN"/>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5" name="Rounded Rectangle 14"/>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1" name="Round Single Corner Rectangle 10"/>
          <p:cNvSpPr/>
          <p:nvPr/>
        </p:nvSpPr>
        <p:spPr>
          <a:xfrm>
            <a:off x="6400800" y="434162"/>
            <a:ext cx="2324605" cy="4343400"/>
          </a:xfrm>
          <a:prstGeom prst="round1Rect">
            <a:avLst>
              <a:gd name="adj" fmla="val 2748"/>
            </a:avLst>
          </a:prstGeom>
          <a:solidFill>
            <a:srgbClr val="1C1C1C"/>
          </a:soli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2" name="Title 1"/>
          <p:cNvSpPr>
            <a:spLocks noGrp="1"/>
          </p:cNvSpPr>
          <p:nvPr>
            <p:ph type="title"/>
          </p:nvPr>
        </p:nvSpPr>
        <p:spPr>
          <a:xfrm>
            <a:off x="457200" y="5012056"/>
            <a:ext cx="8229600" cy="1051560"/>
          </a:xfrm>
        </p:spPr>
        <p:txBody>
          <a:bodyPr anchor="t"/>
          <a:lstStyle>
            <a:lvl1pPr algn="l">
              <a:buNone/>
              <a:defRPr sz="3600" b="0">
                <a:solidFill>
                  <a:schemeClr val="bg2">
                    <a:shade val="25000"/>
                  </a:schemeClr>
                </a:solidFill>
                <a:effectLst/>
              </a:defRPr>
            </a:lvl1pPr>
            <a:extLst/>
          </a:lstStyle>
          <a:p>
            <a:r>
              <a:rPr kumimoji="0" lang="en-US" smtClean="0"/>
              <a:t>Click to edit Master title style</a:t>
            </a:r>
            <a:endParaRPr kumimoji="0" lang="en-US"/>
          </a:p>
        </p:txBody>
      </p:sp>
      <p:sp>
        <p:nvSpPr>
          <p:cNvPr id="4" name="Text Placeholder 3"/>
          <p:cNvSpPr>
            <a:spLocks noGrp="1"/>
          </p:cNvSpPr>
          <p:nvPr>
            <p:ph type="body" sz="half" idx="2"/>
          </p:nvPr>
        </p:nvSpPr>
        <p:spPr bwMode="grayWhite">
          <a:xfrm>
            <a:off x="6462712" y="533400"/>
            <a:ext cx="2240280" cy="4211480"/>
          </a:xfrm>
        </p:spPr>
        <p:txBody>
          <a:bodyPr lIns="91440"/>
          <a:lstStyle>
            <a:lvl1pPr marL="45720" indent="0" algn="l">
              <a:spcBef>
                <a:spcPts val="0"/>
              </a:spcBef>
              <a:buNone/>
              <a:defRPr sz="1400">
                <a:solidFill>
                  <a:srgbClr val="FFFFFF"/>
                </a:solidFill>
              </a:defRPr>
            </a:lvl1pPr>
            <a:lvl2pPr>
              <a:defRPr sz="1200">
                <a:solidFill>
                  <a:srgbClr val="FFFFFF"/>
                </a:solidFill>
              </a:defRPr>
            </a:lvl2pPr>
            <a:lvl3pPr>
              <a:defRPr sz="1000">
                <a:solidFill>
                  <a:srgbClr val="FFFFFF"/>
                </a:solidFill>
              </a:defRPr>
            </a:lvl3pPr>
            <a:lvl4pPr>
              <a:defRPr sz="900">
                <a:solidFill>
                  <a:srgbClr val="FFFFFF"/>
                </a:solidFill>
              </a:defRPr>
            </a:lvl4pPr>
            <a:lvl5pPr>
              <a:defRPr sz="900">
                <a:solidFill>
                  <a:srgbClr val="FFFFFF"/>
                </a:solidFill>
              </a:defRPr>
            </a:lvl5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extLst/>
          </a:lstStyle>
          <a:p>
            <a:fld id="{7D87C3D3-4145-4B8B-A715-E0552CA40831}" type="datetime1">
              <a:rPr lang="en-US" smtClean="0"/>
              <a:pPr/>
              <a:t>2/17/2020</a:t>
            </a:fld>
            <a:endParaRPr lang="en-IN"/>
          </a:p>
        </p:txBody>
      </p:sp>
      <p:sp>
        <p:nvSpPr>
          <p:cNvPr id="6" name="Footer Placeholder 5"/>
          <p:cNvSpPr>
            <a:spLocks noGrp="1"/>
          </p:cNvSpPr>
          <p:nvPr>
            <p:ph type="ftr" sz="quarter" idx="11"/>
          </p:nvPr>
        </p:nvSpPr>
        <p:spPr/>
        <p:txBody>
          <a:bodyPr/>
          <a:lstStyle>
            <a:extLst/>
          </a:lstStyle>
          <a:p>
            <a:endParaRPr lang="en-IN"/>
          </a:p>
        </p:txBody>
      </p:sp>
      <p:sp>
        <p:nvSpPr>
          <p:cNvPr id="7" name="Slide Number Placeholder 6"/>
          <p:cNvSpPr>
            <a:spLocks noGrp="1"/>
          </p:cNvSpPr>
          <p:nvPr>
            <p:ph type="sldNum" sz="quarter" idx="12"/>
          </p:nvPr>
        </p:nvSpPr>
        <p:spPr/>
        <p:txBody>
          <a:bodyPr/>
          <a:lstStyle>
            <a:extLst/>
          </a:lstStyle>
          <a:p>
            <a:fld id="{7933DF99-38B8-4278-ABAE-40A957E9C799}" type="slidenum">
              <a:rPr lang="en-IN" smtClean="0"/>
              <a:pPr/>
              <a:t>‹#›</a:t>
            </a:fld>
            <a:endParaRPr lang="en-IN"/>
          </a:p>
        </p:txBody>
      </p:sp>
      <p:sp>
        <p:nvSpPr>
          <p:cNvPr id="3" name="Picture Placeholder 2"/>
          <p:cNvSpPr>
            <a:spLocks noGrp="1"/>
          </p:cNvSpPr>
          <p:nvPr>
            <p:ph type="pic" idx="1"/>
          </p:nvPr>
        </p:nvSpPr>
        <p:spPr>
          <a:xfrm>
            <a:off x="421480" y="435768"/>
            <a:ext cx="5925312" cy="4343400"/>
          </a:xfrm>
          <a:prstGeom prst="snipRoundRect">
            <a:avLst>
              <a:gd name="adj1" fmla="val 1040"/>
              <a:gd name="adj2" fmla="val 0"/>
            </a:avLst>
          </a:prstGeom>
          <a:solidFill>
            <a:schemeClr val="bg2">
              <a:shade val="10000"/>
            </a:schemeClr>
          </a:solidFill>
        </p:spPr>
        <p:txBody>
          <a:bodyPr/>
          <a:lstStyle>
            <a:lvl1pPr marL="0" indent="0">
              <a:buNone/>
              <a:defRPr sz="3200"/>
            </a:lvl1pPr>
            <a:extLst/>
          </a:lstStyle>
          <a:p>
            <a:r>
              <a:rPr kumimoji="0" lang="en-US" smtClean="0"/>
              <a:t>Click icon to add picture</a:t>
            </a:r>
            <a:endParaRPr kumimoji="0"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502920" y="4983480"/>
            <a:ext cx="8183880" cy="1051560"/>
          </a:xfrm>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502920" y="530352"/>
            <a:ext cx="8183880" cy="4187952"/>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19231302-6A92-4282-9B8A-0B6F8CA9482A}" type="datetime1">
              <a:rPr lang="en-US" smtClean="0"/>
              <a:pPr/>
              <a:t>2/17/2020</a:t>
            </a:fld>
            <a:endParaRPr lang="en-IN"/>
          </a:p>
        </p:txBody>
      </p:sp>
      <p:sp>
        <p:nvSpPr>
          <p:cNvPr id="5" name="Footer Placeholder 4"/>
          <p:cNvSpPr>
            <a:spLocks noGrp="1"/>
          </p:cNvSpPr>
          <p:nvPr>
            <p:ph type="ftr" sz="quarter" idx="11"/>
          </p:nvPr>
        </p:nvSpPr>
        <p:spPr/>
        <p:txBody>
          <a:bodyPr/>
          <a:lstStyle>
            <a:extLst/>
          </a:lstStyle>
          <a:p>
            <a:endParaRPr lang="en-IN"/>
          </a:p>
        </p:txBody>
      </p:sp>
      <p:sp>
        <p:nvSpPr>
          <p:cNvPr id="6" name="Slide Number Placeholder 5"/>
          <p:cNvSpPr>
            <a:spLocks noGrp="1"/>
          </p:cNvSpPr>
          <p:nvPr>
            <p:ph type="sldNum" sz="quarter" idx="12"/>
          </p:nvPr>
        </p:nvSpPr>
        <p:spPr/>
        <p:txBody>
          <a:bodyPr/>
          <a:lstStyle>
            <a:extLst/>
          </a:lstStyle>
          <a:p>
            <a:fld id="{7933DF99-38B8-4278-ABAE-40A957E9C799}" type="slidenum">
              <a:rPr lang="en-IN" smtClean="0"/>
              <a:pPr/>
              <a:t>‹#›</a:t>
            </a:fld>
            <a:endParaRPr lang="en-IN"/>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533404"/>
            <a:ext cx="1981200" cy="5257799"/>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533400" y="533402"/>
            <a:ext cx="5943600" cy="5257801"/>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extLst/>
          </a:lstStyle>
          <a:p>
            <a:fld id="{B44BFC10-78C1-463F-A005-1625B3259ADA}" type="datetime1">
              <a:rPr lang="en-US" smtClean="0"/>
              <a:pPr/>
              <a:t>2/17/2020</a:t>
            </a:fld>
            <a:endParaRPr lang="en-IN"/>
          </a:p>
        </p:txBody>
      </p:sp>
      <p:sp>
        <p:nvSpPr>
          <p:cNvPr id="5" name="Footer Placeholder 4"/>
          <p:cNvSpPr>
            <a:spLocks noGrp="1"/>
          </p:cNvSpPr>
          <p:nvPr>
            <p:ph type="ftr" sz="quarter" idx="11"/>
          </p:nvPr>
        </p:nvSpPr>
        <p:spPr/>
        <p:txBody>
          <a:bodyPr/>
          <a:lstStyle>
            <a:extLst/>
          </a:lstStyle>
          <a:p>
            <a:endParaRPr lang="en-IN"/>
          </a:p>
        </p:txBody>
      </p:sp>
      <p:sp>
        <p:nvSpPr>
          <p:cNvPr id="6" name="Slide Number Placeholder 5"/>
          <p:cNvSpPr>
            <a:spLocks noGrp="1"/>
          </p:cNvSpPr>
          <p:nvPr>
            <p:ph type="sldNum" sz="quarter" idx="12"/>
          </p:nvPr>
        </p:nvSpPr>
        <p:spPr/>
        <p:txBody>
          <a:bodyPr/>
          <a:lstStyle>
            <a:extLst/>
          </a:lstStyle>
          <a:p>
            <a:fld id="{7933DF99-38B8-4278-ABAE-40A957E9C799}" type="slidenum">
              <a:rPr lang="en-IN" smtClean="0"/>
              <a:pPr/>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2BBEA2E3-CE59-40F5-A298-30FBABE00152}" type="datetime1">
              <a:rPr lang="en-US" smtClean="0"/>
              <a:pPr/>
              <a:t>2/17/2020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tIns="45720" anchor="b"/>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9323AE24-BA10-4EFA-995C-6D3D85AFE373}" type="datetime1">
              <a:rPr lang="en-US" smtClean="0"/>
              <a:pPr/>
              <a:t>2/17/2020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vert="horz" tIns="45720" bIns="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DBFD07B5-5FFD-487B-8462-719BC0ABA9EF}" type="datetime1">
              <a:rPr lang="en-US" smtClean="0"/>
              <a:pPr/>
              <a:t>2/17/2020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B1DB68-2789-4331-BBCC-45F28AAFA384}" type="datetime1">
              <a:rPr lang="en-US" smtClean="0"/>
              <a:pPr/>
              <a:t>2/17/2020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lIns="0" anchor="b">
            <a:noAutofit/>
          </a:bodyPr>
          <a:lstStyle>
            <a:lvl1pPr algn="l" rtl="0">
              <a:spcBef>
                <a:spcPct val="0"/>
              </a:spcBef>
              <a:buNone/>
              <a:defRPr sz="2600" b="0">
                <a:ln>
                  <a:noFill/>
                </a:ln>
                <a:solidFill>
                  <a:schemeClr val="tx2"/>
                </a:solidFill>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74201B0D-51BB-4021-9D18-A85DB7C4EF72}" type="datetime1">
              <a:rPr lang="en-US" smtClean="0"/>
              <a:pPr/>
              <a:t>2/17/2020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933DF99-38B8-4278-ABAE-40A957E9C799}" type="slidenum">
              <a:rPr lang="en-IN" smtClean="0"/>
              <a:pPr/>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nip and Round Single Corner Rectangle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ight Triangle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609600" y="1176996"/>
            <a:ext cx="2212848" cy="1582621"/>
          </a:xfrm>
        </p:spPr>
        <p:txBody>
          <a:bodyPr vert="horz" lIns="45720" tIns="45720" rIns="45720" bIns="45720" anchor="b"/>
          <a:lstStyle>
            <a:lvl1pPr algn="l">
              <a:buNone/>
              <a:defRPr sz="2000" b="1">
                <a:solidFill>
                  <a:schemeClr val="tx2"/>
                </a:solidFill>
              </a:defRPr>
            </a:lvl1pPr>
          </a:lstStyle>
          <a:p>
            <a:r>
              <a:rPr kumimoji="0" lang="en-US" smtClean="0"/>
              <a:t>Click to edit Master title style</a:t>
            </a:r>
            <a:endParaRPr kumimoji="0" lang="en-US"/>
          </a:p>
        </p:txBody>
      </p:sp>
      <p:sp>
        <p:nvSpPr>
          <p:cNvPr id="4" name="Text Placeholder 3"/>
          <p:cNvSpPr>
            <a:spLocks noGrp="1"/>
          </p:cNvSpPr>
          <p:nvPr>
            <p:ph type="body" sz="half" idx="2"/>
          </p:nvPr>
        </p:nvSpPr>
        <p:spPr>
          <a:xfrm>
            <a:off x="609600" y="2828785"/>
            <a:ext cx="2209800" cy="2179320"/>
          </a:xfrm>
        </p:spPr>
        <p:txBody>
          <a:bodyPr lIns="64008" rIns="45720" bIns="45720" anchor="t"/>
          <a:lstStyle>
            <a:lvl1pPr marL="0" indent="0" algn="l">
              <a:spcBef>
                <a:spcPts val="250"/>
              </a:spcBef>
              <a:buFontTx/>
              <a:buNone/>
              <a:defRPr sz="13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7D87C3D3-4145-4B8B-A715-E0552CA40831}" type="datetime1">
              <a:rPr lang="en-US" smtClean="0"/>
              <a:pPr/>
              <a:t>2/17/2020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8077200" y="6356350"/>
            <a:ext cx="609600" cy="365125"/>
          </a:xfrm>
        </p:spPr>
        <p:txBody>
          <a:bodyPr/>
          <a:lstStyle/>
          <a:p>
            <a:fld id="{7933DF99-38B8-4278-ABAE-40A957E9C799}" type="slidenum">
              <a:rPr lang="en-IN" smtClean="0"/>
              <a:pPr/>
              <a:t>‹#›</a:t>
            </a:fld>
            <a:endParaRPr lang="en-IN"/>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lstStyle>
            <a:lvl1pPr marL="0" indent="0">
              <a:buNone/>
              <a:defRPr sz="3200"/>
            </a:lvl1pPr>
          </a:lstStyle>
          <a:p>
            <a:r>
              <a:rPr kumimoji="0" lang="en-US" smtClean="0"/>
              <a:t>Click icon to add picture</a:t>
            </a:r>
            <a:endParaRPr kumimoji="0" lang="en-US" dirty="0"/>
          </a:p>
        </p:txBody>
      </p:sp>
      <p:sp>
        <p:nvSpPr>
          <p:cNvPr id="10" name="Freeform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11" name="Freeform 10"/>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144"/>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8" name="Freeform 7"/>
          <p:cNvSpPr>
            <a:spLocks/>
          </p:cNvSpPr>
          <p:nvPr/>
        </p:nvSpPr>
        <p:spPr bwMode="auto">
          <a:xfrm>
            <a:off x="4381500" y="-7144"/>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anchor="t" compatLnSpc="1"/>
          <a:lstStyle/>
          <a:p>
            <a:pPr marL="0" algn="l" rtl="0" eaLnBrk="1" latinLnBrk="0" hangingPunct="1"/>
            <a:endParaRPr kumimoji="0" lang="en-US">
              <a:solidFill>
                <a:schemeClr val="tx1"/>
              </a:solidFill>
              <a:latin typeface="+mn-lt"/>
              <a:ea typeface="+mn-ea"/>
              <a:cs typeface="+mn-cs"/>
            </a:endParaRPr>
          </a:p>
        </p:txBody>
      </p:sp>
      <p:sp>
        <p:nvSpPr>
          <p:cNvPr id="9" name="Title Placeholder 8"/>
          <p:cNvSpPr>
            <a:spLocks noGrp="1"/>
          </p:cNvSpPr>
          <p:nvPr>
            <p:ph type="title"/>
          </p:nvPr>
        </p:nvSpPr>
        <p:spPr>
          <a:xfrm>
            <a:off x="457200" y="704088"/>
            <a:ext cx="8229600" cy="1143000"/>
          </a:xfrm>
          <a:prstGeom prst="rect">
            <a:avLst/>
          </a:prstGeom>
        </p:spPr>
        <p:txBody>
          <a:bodyPr vert="horz" lIns="0" rIns="0" bIns="0" anchor="b">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935480"/>
            <a:ext cx="8229600" cy="438912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356350"/>
            <a:ext cx="21336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fld id="{D276AB89-47A0-4144-8523-B274FA246422}" type="datetime1">
              <a:rPr lang="en-US" smtClean="0"/>
              <a:pPr/>
              <a:t>2/17/2020</a:t>
            </a:fld>
            <a:endParaRPr lang="en-IN"/>
          </a:p>
        </p:txBody>
      </p:sp>
      <p:sp>
        <p:nvSpPr>
          <p:cNvPr id="22" name="Footer Placeholder 21"/>
          <p:cNvSpPr>
            <a:spLocks noGrp="1"/>
          </p:cNvSpPr>
          <p:nvPr>
            <p:ph type="ftr" sz="quarter" idx="3"/>
          </p:nvPr>
        </p:nvSpPr>
        <p:spPr>
          <a:xfrm>
            <a:off x="2667000" y="6356350"/>
            <a:ext cx="3352800" cy="365125"/>
          </a:xfrm>
          <a:prstGeom prst="rect">
            <a:avLst/>
          </a:prstGeom>
        </p:spPr>
        <p:txBody>
          <a:bodyPr vert="horz" lIns="0" tIns="0" rIns="0" bIns="0" anchor="b"/>
          <a:lstStyle>
            <a:lvl1pPr algn="l" eaLnBrk="1" latinLnBrk="0" hangingPunct="1">
              <a:defRPr kumimoji="0" sz="1200">
                <a:solidFill>
                  <a:schemeClr val="tx2">
                    <a:shade val="90000"/>
                  </a:schemeClr>
                </a:solidFill>
              </a:defRPr>
            </a:lvl1pPr>
          </a:lstStyle>
          <a:p>
            <a:endParaRPr lang="en-IN"/>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lIns="0" tIns="0" rIns="0" bIns="0" anchor="b"/>
          <a:lstStyle>
            <a:lvl1pPr algn="r" eaLnBrk="1" latinLnBrk="0" hangingPunct="1">
              <a:defRPr kumimoji="0" sz="1200">
                <a:solidFill>
                  <a:schemeClr val="tx2">
                    <a:shade val="90000"/>
                  </a:schemeClr>
                </a:solidFill>
              </a:defRPr>
            </a:lvl1pPr>
          </a:lstStyle>
          <a:p>
            <a:fld id="{7933DF99-38B8-4278-ABAE-40A957E9C799}" type="slidenum">
              <a:rPr lang="en-IN" smtClean="0"/>
              <a:pPr/>
              <a:t>‹#›</a:t>
            </a:fld>
            <a:endParaRPr lang="en-IN"/>
          </a:p>
        </p:txBody>
      </p:sp>
      <p:grpSp>
        <p:nvGrpSpPr>
          <p:cNvPr id="2" name="Group 1"/>
          <p:cNvGrpSpPr/>
          <p:nvPr/>
        </p:nvGrpSpPr>
        <p:grpSpPr>
          <a:xfrm>
            <a:off x="-19017" y="202408"/>
            <a:ext cx="9180548" cy="649224"/>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anchor="t" compatLnSpc="1"/>
            <a:lstStyle/>
            <a:p>
              <a:endParaRPr kumimoji="0" lang="en-US"/>
            </a:p>
          </p:txBody>
        </p:sp>
      </p:gr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rtl="0" eaLnBrk="1" latinLnBrk="0" hangingPunct="1">
        <a:spcBef>
          <a:spcPct val="0"/>
        </a:spcBef>
        <a:buNone/>
        <a:defRPr kumimoji="0" sz="5000" b="0" kern="1200">
          <a:ln>
            <a:noFill/>
          </a:ln>
          <a:solidFill>
            <a:schemeClr val="tx2"/>
          </a:solidFill>
          <a:effectLst/>
          <a:latin typeface="+mj-lt"/>
          <a:ea typeface="+mj-ea"/>
          <a:cs typeface="+mj-cs"/>
        </a:defRPr>
      </a:lvl1pPr>
    </p:titleStyle>
    <p:body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D276AB89-47A0-4144-8523-B274FA246422}" type="datetime1">
              <a:rPr lang="en-US" smtClean="0"/>
              <a:pPr/>
              <a:t>2/17/2020</a:t>
            </a:fld>
            <a:endParaRPr lang="en-IN"/>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IN"/>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7933DF99-38B8-4278-ABAE-40A957E9C799}"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ounded Rectangle 6"/>
          <p:cNvSpPr/>
          <p:nvPr/>
        </p:nvSpPr>
        <p:spPr>
          <a:xfrm>
            <a:off x="304800" y="329184"/>
            <a:ext cx="8532055" cy="6196819"/>
          </a:xfrm>
          <a:prstGeom prst="roundRect">
            <a:avLst>
              <a:gd name="adj" fmla="val 2081"/>
            </a:avLst>
          </a:prstGeom>
          <a:gradFill flip="none" rotWithShape="1">
            <a:gsLst>
              <a:gs pos="0">
                <a:srgbClr val="FFFFFF">
                  <a:shade val="100000"/>
                </a:srgbClr>
              </a:gs>
              <a:gs pos="98000">
                <a:srgbClr val="FFFFFF">
                  <a:shade val="100000"/>
                </a:srgbClr>
              </a:gs>
              <a:gs pos="99055">
                <a:srgbClr val="FFFFFF">
                  <a:shade val="93000"/>
                </a:srgbClr>
              </a:gs>
              <a:gs pos="100000">
                <a:srgbClr val="FFFFFF">
                  <a:shade val="70000"/>
                </a:srgbClr>
              </a:gs>
            </a:gsLst>
            <a:lin ang="5400000" scaled="1"/>
            <a:tileRect/>
          </a:gradFill>
          <a:ln w="2000" cap="rnd" cmpd="sng" algn="ctr">
            <a:solidFill>
              <a:srgbClr val="302F2C">
                <a:tint val="65000"/>
                <a:satMod val="120000"/>
              </a:srgbClr>
            </a:solidFill>
            <a:prstDash val="solid"/>
          </a:ln>
          <a:effectLst>
            <a:outerShdw blurRad="76200" dist="50800" dir="5400000" algn="tl" rotWithShape="0">
              <a:srgbClr val="000000">
                <a:alpha val="25000"/>
              </a:srgbClr>
            </a:out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Rounded Rectangle 8"/>
          <p:cNvSpPr/>
          <p:nvPr/>
        </p:nvSpPr>
        <p:spPr>
          <a:xfrm>
            <a:off x="418596" y="434162"/>
            <a:ext cx="8306809" cy="5486400"/>
          </a:xfrm>
          <a:prstGeom prst="roundRect">
            <a:avLst>
              <a:gd name="adj" fmla="val 2127"/>
            </a:avLst>
          </a:prstGeom>
          <a:gradFill rotWithShape="1">
            <a:gsLst>
              <a:gs pos="0">
                <a:schemeClr val="bg1">
                  <a:tint val="75000"/>
                  <a:satMod val="150000"/>
                </a:schemeClr>
              </a:gs>
              <a:gs pos="55000">
                <a:schemeClr val="bg1">
                  <a:shade val="75000"/>
                  <a:satMod val="100000"/>
                </a:schemeClr>
              </a:gs>
              <a:gs pos="100000">
                <a:schemeClr val="bg1">
                  <a:shade val="35000"/>
                  <a:satMod val="100000"/>
                </a:schemeClr>
              </a:gs>
            </a:gsLst>
            <a:path path="circle">
              <a:fillToRect l="50000" t="175000" r="50000" b="-75000"/>
            </a:path>
          </a:gradFill>
          <a:ln w="889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13" name="Title Placeholder 12"/>
          <p:cNvSpPr>
            <a:spLocks noGrp="1"/>
          </p:cNvSpPr>
          <p:nvPr>
            <p:ph type="title"/>
          </p:nvPr>
        </p:nvSpPr>
        <p:spPr>
          <a:xfrm>
            <a:off x="502920" y="4985590"/>
            <a:ext cx="8183880" cy="1051560"/>
          </a:xfrm>
          <a:prstGeom prst="rect">
            <a:avLst/>
          </a:prstGeom>
        </p:spPr>
        <p:txBody>
          <a:bodyPr vert="horz" anchor="b">
            <a:normAutofit/>
          </a:bodyPr>
          <a:lstStyle>
            <a:extLst/>
          </a:lstStyle>
          <a:p>
            <a:r>
              <a:rPr kumimoji="0" lang="en-US" smtClean="0"/>
              <a:t>Click to edit Master title style</a:t>
            </a:r>
            <a:endParaRPr kumimoji="0" lang="en-US"/>
          </a:p>
        </p:txBody>
      </p:sp>
      <p:sp>
        <p:nvSpPr>
          <p:cNvPr id="4" name="Text Placeholder 3"/>
          <p:cNvSpPr>
            <a:spLocks noGrp="1"/>
          </p:cNvSpPr>
          <p:nvPr>
            <p:ph type="body" idx="1"/>
          </p:nvPr>
        </p:nvSpPr>
        <p:spPr>
          <a:xfrm>
            <a:off x="502920" y="530352"/>
            <a:ext cx="8183880" cy="4187952"/>
          </a:xfrm>
          <a:prstGeom prst="rect">
            <a:avLst/>
          </a:prstGeom>
        </p:spPr>
        <p:txBody>
          <a:bodyPr vert="horz" lIns="182880" tIns="91440">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25" name="Date Placeholder 24"/>
          <p:cNvSpPr>
            <a:spLocks noGrp="1"/>
          </p:cNvSpPr>
          <p:nvPr>
            <p:ph type="dt" sz="half" idx="2"/>
          </p:nvPr>
        </p:nvSpPr>
        <p:spPr>
          <a:xfrm>
            <a:off x="3776328" y="6111875"/>
            <a:ext cx="22860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D276AB89-47A0-4144-8523-B274FA246422}" type="datetime1">
              <a:rPr lang="en-US" smtClean="0"/>
              <a:pPr/>
              <a:t>2/17/2020</a:t>
            </a:fld>
            <a:endParaRPr lang="en-IN"/>
          </a:p>
        </p:txBody>
      </p:sp>
      <p:sp>
        <p:nvSpPr>
          <p:cNvPr id="18" name="Footer Placeholder 17"/>
          <p:cNvSpPr>
            <a:spLocks noGrp="1"/>
          </p:cNvSpPr>
          <p:nvPr>
            <p:ph type="ftr" sz="quarter" idx="3"/>
          </p:nvPr>
        </p:nvSpPr>
        <p:spPr>
          <a:xfrm>
            <a:off x="6062328" y="6111875"/>
            <a:ext cx="2286000" cy="365125"/>
          </a:xfrm>
          <a:prstGeom prst="rect">
            <a:avLst/>
          </a:prstGeom>
        </p:spPr>
        <p:txBody>
          <a:bodyPr vert="horz" anchor="b"/>
          <a:lstStyle>
            <a:lvl1pPr algn="l" eaLnBrk="1" latinLnBrk="0" hangingPunct="1">
              <a:defRPr kumimoji="0" sz="1000">
                <a:solidFill>
                  <a:schemeClr val="bg2">
                    <a:shade val="50000"/>
                  </a:schemeClr>
                </a:solidFill>
              </a:defRPr>
            </a:lvl1pPr>
            <a:extLst/>
          </a:lstStyle>
          <a:p>
            <a:endParaRPr lang="en-IN"/>
          </a:p>
        </p:txBody>
      </p:sp>
      <p:sp>
        <p:nvSpPr>
          <p:cNvPr id="5" name="Slide Number Placeholder 4"/>
          <p:cNvSpPr>
            <a:spLocks noGrp="1"/>
          </p:cNvSpPr>
          <p:nvPr>
            <p:ph type="sldNum" sz="quarter" idx="4"/>
          </p:nvPr>
        </p:nvSpPr>
        <p:spPr>
          <a:xfrm>
            <a:off x="8348328" y="6111875"/>
            <a:ext cx="457200" cy="365125"/>
          </a:xfrm>
          <a:prstGeom prst="rect">
            <a:avLst/>
          </a:prstGeom>
        </p:spPr>
        <p:txBody>
          <a:bodyPr vert="horz" anchor="b"/>
          <a:lstStyle>
            <a:lvl1pPr algn="r" eaLnBrk="1" latinLnBrk="0" hangingPunct="1">
              <a:defRPr kumimoji="0" sz="1000">
                <a:solidFill>
                  <a:schemeClr val="bg2">
                    <a:shade val="50000"/>
                  </a:schemeClr>
                </a:solidFill>
              </a:defRPr>
            </a:lvl1pPr>
            <a:extLst/>
          </a:lstStyle>
          <a:p>
            <a:fld id="{7933DF99-38B8-4278-ABAE-40A957E9C799}"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hdr="0" ftr="0" dt="0"/>
  <p:txStyles>
    <p:titleStyle>
      <a:lvl1pPr algn="l" rtl="0" eaLnBrk="1" latinLnBrk="0" hangingPunct="1">
        <a:spcBef>
          <a:spcPct val="0"/>
        </a:spcBef>
        <a:buNone/>
        <a:defRPr kumimoji="0" sz="3600" b="1" kern="1200">
          <a:solidFill>
            <a:schemeClr val="accent1">
              <a:tint val="88000"/>
              <a:satMod val="150000"/>
            </a:schemeClr>
          </a:solidFill>
          <a:effectLst>
            <a:outerShdw blurRad="53975" dist="22860" dir="5400000" algn="tl" rotWithShape="0">
              <a:srgbClr val="000000">
                <a:alpha val="55000"/>
              </a:srgbClr>
            </a:outerShdw>
          </a:effectLst>
          <a:latin typeface="+mj-lt"/>
          <a:ea typeface="+mj-ea"/>
          <a:cs typeface="+mj-cs"/>
        </a:defRPr>
      </a:lvl1pPr>
      <a:extLst/>
    </p:titleStyle>
    <p:bodyStyle>
      <a:lvl1pPr marL="265176" indent="-265176" algn="l" rtl="0" eaLnBrk="1" latinLnBrk="0" hangingPunct="1">
        <a:spcBef>
          <a:spcPts val="250"/>
        </a:spcBef>
        <a:buClr>
          <a:schemeClr val="accent1"/>
        </a:buClr>
        <a:buSzPct val="80000"/>
        <a:buFont typeface="Wingdings 2"/>
        <a:buChar char=""/>
        <a:defRPr kumimoji="0" sz="2800" kern="1200">
          <a:solidFill>
            <a:schemeClr val="tx1"/>
          </a:solidFill>
          <a:effectLst/>
          <a:latin typeface="+mn-lt"/>
          <a:ea typeface="+mn-ea"/>
          <a:cs typeface="+mn-cs"/>
        </a:defRPr>
      </a:lvl1pPr>
      <a:lvl2pPr marL="548640" indent="-201168" algn="l" rtl="0" eaLnBrk="1" latinLnBrk="0" hangingPunct="1">
        <a:spcBef>
          <a:spcPts val="250"/>
        </a:spcBef>
        <a:buClr>
          <a:schemeClr val="accent1"/>
        </a:buClr>
        <a:buSzPct val="100000"/>
        <a:buFont typeface="Verdana"/>
        <a:buChar char="◦"/>
        <a:defRPr kumimoji="0" sz="2400" kern="1200">
          <a:solidFill>
            <a:schemeClr val="tx1"/>
          </a:solidFill>
          <a:latin typeface="+mn-lt"/>
          <a:ea typeface="+mn-ea"/>
          <a:cs typeface="+mn-cs"/>
        </a:defRPr>
      </a:lvl2pPr>
      <a:lvl3pPr marL="786384" indent="-182880" algn="l" rtl="0" eaLnBrk="1" latinLnBrk="0" hangingPunct="1">
        <a:spcBef>
          <a:spcPts val="250"/>
        </a:spcBef>
        <a:buClr>
          <a:schemeClr val="accent2">
            <a:tint val="85000"/>
            <a:satMod val="285000"/>
          </a:schemeClr>
        </a:buClr>
        <a:buSzPct val="100000"/>
        <a:buFont typeface="Wingdings 2"/>
        <a:buChar char=""/>
        <a:defRPr kumimoji="0" sz="2200" kern="1200">
          <a:solidFill>
            <a:schemeClr val="tx1"/>
          </a:solidFill>
          <a:latin typeface="+mn-lt"/>
          <a:ea typeface="+mn-ea"/>
          <a:cs typeface="+mn-cs"/>
        </a:defRPr>
      </a:lvl3pPr>
      <a:lvl4pPr marL="1024128" indent="-182880" algn="l" rtl="0" eaLnBrk="1" latinLnBrk="0" hangingPunct="1">
        <a:spcBef>
          <a:spcPts val="230"/>
        </a:spcBef>
        <a:buClr>
          <a:schemeClr val="accent2">
            <a:tint val="85000"/>
            <a:satMod val="285000"/>
          </a:schemeClr>
        </a:buClr>
        <a:buSzPct val="112000"/>
        <a:buFont typeface="Verdana"/>
        <a:buChar char="◦"/>
        <a:defRPr kumimoji="0" sz="1900" kern="1200">
          <a:solidFill>
            <a:schemeClr val="tx1"/>
          </a:solidFill>
          <a:latin typeface="+mn-lt"/>
          <a:ea typeface="+mn-ea"/>
          <a:cs typeface="+mn-cs"/>
        </a:defRPr>
      </a:lvl4pPr>
      <a:lvl5pPr marL="1280160" indent="-182880" algn="l" rtl="0" eaLnBrk="1" latinLnBrk="0" hangingPunct="1">
        <a:spcBef>
          <a:spcPts val="250"/>
        </a:spcBef>
        <a:buClr>
          <a:schemeClr val="accent3">
            <a:tint val="85000"/>
            <a:satMod val="275000"/>
          </a:schemeClr>
        </a:buClr>
        <a:buSzPct val="100000"/>
        <a:buFont typeface="Wingdings 2"/>
        <a:buChar char=""/>
        <a:defRPr kumimoji="0" sz="1800" kern="1200">
          <a:solidFill>
            <a:schemeClr val="tx1"/>
          </a:solidFill>
          <a:latin typeface="+mn-lt"/>
          <a:ea typeface="+mn-ea"/>
          <a:cs typeface="+mn-cs"/>
        </a:defRPr>
      </a:lvl5pPr>
      <a:lvl6pPr marL="1490472" indent="-182880" algn="l" rtl="0" eaLnBrk="1" latinLnBrk="0" hangingPunct="1">
        <a:spcBef>
          <a:spcPts val="250"/>
        </a:spcBef>
        <a:buClr>
          <a:schemeClr val="accent3">
            <a:tint val="85000"/>
            <a:satMod val="275000"/>
          </a:schemeClr>
        </a:buClr>
        <a:buSzPct val="100000"/>
        <a:buFont typeface="Verdana"/>
        <a:buChar char="◦"/>
        <a:defRPr kumimoji="0" sz="1700" kern="1200" baseline="0">
          <a:solidFill>
            <a:schemeClr val="tx1"/>
          </a:solidFill>
          <a:latin typeface="+mn-lt"/>
          <a:ea typeface="+mn-ea"/>
          <a:cs typeface="+mn-cs"/>
        </a:defRPr>
      </a:lvl6pPr>
      <a:lvl7pPr marL="1700784"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7pPr>
      <a:lvl8pPr marL="1920240" indent="-182880" algn="l" rtl="0" eaLnBrk="1" latinLnBrk="0" hangingPunct="1">
        <a:spcBef>
          <a:spcPts val="257"/>
        </a:spcBef>
        <a:buClr>
          <a:schemeClr val="accent3">
            <a:tint val="85000"/>
            <a:satMod val="275000"/>
          </a:schemeClr>
        </a:buClr>
        <a:buSzPct val="100000"/>
        <a:buFont typeface="Verdana"/>
        <a:buChar char="◦"/>
        <a:defRPr kumimoji="0" sz="1500" kern="1200" baseline="0">
          <a:solidFill>
            <a:schemeClr val="tx1"/>
          </a:solidFill>
          <a:latin typeface="+mn-lt"/>
          <a:ea typeface="+mn-ea"/>
          <a:cs typeface="+mn-cs"/>
        </a:defRPr>
      </a:lvl8pPr>
      <a:lvl9pPr marL="2148840" indent="-182880" algn="l" rtl="0" eaLnBrk="1" latinLnBrk="0" hangingPunct="1">
        <a:spcBef>
          <a:spcPts val="255"/>
        </a:spcBef>
        <a:buClr>
          <a:schemeClr val="accent3">
            <a:tint val="85000"/>
            <a:satMod val="275000"/>
          </a:schemeClr>
        </a:buClr>
        <a:buSzPct val="100000"/>
        <a:buFont typeface="Wingdings 2"/>
        <a:buChar char=""/>
        <a:defRPr kumimoji="0" sz="15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en.wikipedia.org/wiki/File:Internet_of_Things.svg"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71538" y="4071966"/>
            <a:ext cx="6858048" cy="1142984"/>
          </a:xfrm>
        </p:spPr>
        <p:txBody>
          <a:bodyPr>
            <a:normAutofit/>
          </a:bodyPr>
          <a:lstStyle/>
          <a:p>
            <a:pPr algn="ctr"/>
            <a:r>
              <a:rPr lang="en-IN" dirty="0" smtClean="0">
                <a:solidFill>
                  <a:srgbClr val="FF00FF"/>
                </a:solidFill>
              </a:rPr>
              <a:t>Internet of Things (</a:t>
            </a:r>
            <a:r>
              <a:rPr lang="en-IN" dirty="0" err="1" smtClean="0">
                <a:solidFill>
                  <a:srgbClr val="FF00FF"/>
                </a:solidFill>
              </a:rPr>
              <a:t>IoT</a:t>
            </a:r>
            <a:r>
              <a:rPr lang="en-IN" dirty="0" smtClean="0">
                <a:solidFill>
                  <a:srgbClr val="FF00FF"/>
                </a:solidFill>
              </a:rPr>
              <a:t>) </a:t>
            </a:r>
            <a:endParaRPr lang="en-IN" dirty="0">
              <a:solidFill>
                <a:schemeClr val="bg1"/>
              </a:solidFill>
            </a:endParaRPr>
          </a:p>
        </p:txBody>
      </p:sp>
      <p:sp>
        <p:nvSpPr>
          <p:cNvPr id="3" name="Subtitle 2"/>
          <p:cNvSpPr>
            <a:spLocks noGrp="1"/>
          </p:cNvSpPr>
          <p:nvPr>
            <p:ph type="subTitle" idx="1"/>
          </p:nvPr>
        </p:nvSpPr>
        <p:spPr>
          <a:xfrm>
            <a:off x="0" y="4214794"/>
            <a:ext cx="9144000" cy="2643206"/>
          </a:xfrm>
        </p:spPr>
        <p:txBody>
          <a:bodyPr>
            <a:normAutofit/>
          </a:bodyPr>
          <a:lstStyle/>
          <a:p>
            <a:pPr algn="ctr"/>
            <a:endParaRPr lang="en-IN" dirty="0" smtClean="0"/>
          </a:p>
          <a:p>
            <a:pPr algn="ctr"/>
            <a:endParaRPr lang="en-IN" dirty="0" smtClean="0">
              <a:latin typeface="Arial" pitchFamily="34" charset="0"/>
              <a:cs typeface="Arial" pitchFamily="34" charset="0"/>
            </a:endParaRPr>
          </a:p>
          <a:p>
            <a:pPr algn="ctr"/>
            <a:r>
              <a:rPr lang="en-IN" sz="2000" b="1" dirty="0" smtClean="0">
                <a:solidFill>
                  <a:schemeClr val="tx1">
                    <a:lumMod val="85000"/>
                  </a:schemeClr>
                </a:solidFill>
                <a:latin typeface="Times New Roman" pitchFamily="18" charset="0"/>
                <a:cs typeface="Times New Roman" pitchFamily="18" charset="0"/>
              </a:rPr>
              <a:t>								</a:t>
            </a:r>
            <a:endParaRPr lang="en-IN" dirty="0"/>
          </a:p>
        </p:txBody>
      </p:sp>
      <p:sp>
        <p:nvSpPr>
          <p:cNvPr id="5" name="Slide Number Placeholder 4"/>
          <p:cNvSpPr>
            <a:spLocks noGrp="1"/>
          </p:cNvSpPr>
          <p:nvPr>
            <p:ph type="sldNum" sz="quarter" idx="12"/>
          </p:nvPr>
        </p:nvSpPr>
        <p:spPr/>
        <p:txBody>
          <a:bodyPr/>
          <a:lstStyle/>
          <a:p>
            <a:fld id="{7933DF99-38B8-4278-ABAE-40A957E9C799}" type="slidenum">
              <a:rPr lang="en-IN" smtClean="0"/>
              <a:pPr/>
              <a:t>1</a:t>
            </a:fld>
            <a:endParaRPr lang="en-IN"/>
          </a:p>
        </p:txBody>
      </p:sp>
      <p:pic>
        <p:nvPicPr>
          <p:cNvPr id="1026" name="Picture 2" descr="http://www.3g.co.uk/g_phones/large/internet-of-things-everything-you-need-to-know.jpg"/>
          <p:cNvPicPr>
            <a:picLocks noChangeAspect="1" noChangeArrowheads="1"/>
          </p:cNvPicPr>
          <p:nvPr/>
        </p:nvPicPr>
        <p:blipFill>
          <a:blip r:embed="rId2" cstate="print"/>
          <a:srcRect/>
          <a:stretch>
            <a:fillRect/>
          </a:stretch>
        </p:blipFill>
        <p:spPr bwMode="auto">
          <a:xfrm>
            <a:off x="1643042" y="0"/>
            <a:ext cx="5621905" cy="4071942"/>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428604"/>
            <a:ext cx="8229600" cy="714372"/>
          </a:xfrm>
        </p:spPr>
        <p:txBody>
          <a:bodyPr>
            <a:normAutofit/>
          </a:bodyPr>
          <a:lstStyle/>
          <a:p>
            <a:pPr algn="ctr"/>
            <a:r>
              <a:rPr lang="en-IN" sz="4000" b="1" u="sng" dirty="0" err="1" smtClean="0">
                <a:solidFill>
                  <a:schemeClr val="tx1"/>
                </a:solidFill>
              </a:rPr>
              <a:t>IoT</a:t>
            </a:r>
            <a:r>
              <a:rPr lang="en-IN" sz="4000" b="1" u="sng" dirty="0" smtClean="0">
                <a:solidFill>
                  <a:schemeClr val="tx1"/>
                </a:solidFill>
              </a:rPr>
              <a:t> as a Network of Networks:</a:t>
            </a:r>
            <a:endParaRPr lang="en-IN" sz="4000" b="1" u="sng" dirty="0">
              <a:solidFill>
                <a:schemeClr val="tx1"/>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10</a:t>
            </a:fld>
            <a:endParaRPr lang="en-IN"/>
          </a:p>
        </p:txBody>
      </p:sp>
      <p:sp>
        <p:nvSpPr>
          <p:cNvPr id="8" name="Rectangle 7"/>
          <p:cNvSpPr/>
          <p:nvPr/>
        </p:nvSpPr>
        <p:spPr>
          <a:xfrm>
            <a:off x="285720" y="5371943"/>
            <a:ext cx="8286808" cy="1200329"/>
          </a:xfrm>
          <a:prstGeom prst="rect">
            <a:avLst/>
          </a:prstGeom>
        </p:spPr>
        <p:txBody>
          <a:bodyPr wrap="square">
            <a:spAutoFit/>
          </a:bodyPr>
          <a:lstStyle/>
          <a:p>
            <a:pPr algn="just"/>
            <a:r>
              <a:rPr lang="en-IN" sz="2400" dirty="0" smtClean="0"/>
              <a:t>These networks connected with added security, analytics, and management capabilities.  This will allow </a:t>
            </a:r>
            <a:r>
              <a:rPr lang="en-IN" sz="2400" dirty="0" err="1" smtClean="0"/>
              <a:t>IoT</a:t>
            </a:r>
            <a:r>
              <a:rPr lang="en-IN" sz="2400" dirty="0" smtClean="0"/>
              <a:t> to become even more powerful in what it can help people achieve.</a:t>
            </a:r>
            <a:endParaRPr lang="en-IN" sz="2400" dirty="0"/>
          </a:p>
        </p:txBody>
      </p:sp>
      <p:pic>
        <p:nvPicPr>
          <p:cNvPr id="9" name="Picture 8"/>
          <p:cNvPicPr/>
          <p:nvPr/>
        </p:nvPicPr>
        <p:blipFill>
          <a:blip r:embed="rId2" cstate="print"/>
          <a:srcRect/>
          <a:stretch>
            <a:fillRect/>
          </a:stretch>
        </p:blipFill>
        <p:spPr bwMode="auto">
          <a:xfrm>
            <a:off x="1920559" y="1181271"/>
            <a:ext cx="5437523" cy="4033679"/>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928678"/>
            <a:ext cx="8229600" cy="714372"/>
          </a:xfrm>
        </p:spPr>
        <p:txBody>
          <a:bodyPr>
            <a:normAutofit fontScale="90000"/>
          </a:bodyPr>
          <a:lstStyle/>
          <a:p>
            <a:pPr algn="ctr"/>
            <a:r>
              <a:rPr lang="en-IN" sz="4000" b="1" dirty="0" smtClean="0">
                <a:solidFill>
                  <a:srgbClr val="0000FF"/>
                </a:solidFill>
                <a:latin typeface="+mn-lt"/>
              </a:rPr>
              <a:t>Knowledge Management </a:t>
            </a:r>
            <a:r>
              <a:rPr lang="en-IN" sz="4000" b="1" dirty="0" smtClean="0">
                <a:solidFill>
                  <a:schemeClr val="tx1"/>
                </a:solidFill>
                <a:latin typeface="+mn-lt"/>
              </a:rPr>
              <a:t>– </a:t>
            </a:r>
            <a:br>
              <a:rPr lang="en-IN" sz="4000" b="1" dirty="0" smtClean="0">
                <a:solidFill>
                  <a:schemeClr val="tx1"/>
                </a:solidFill>
                <a:latin typeface="+mn-lt"/>
              </a:rPr>
            </a:br>
            <a:r>
              <a:rPr lang="en-IN" sz="4000" b="1" dirty="0" smtClean="0">
                <a:solidFill>
                  <a:schemeClr val="tx1"/>
                </a:solidFill>
                <a:latin typeface="+mn-lt"/>
              </a:rPr>
              <a:t>Turning Data into Wisdom</a:t>
            </a:r>
            <a:endParaRPr lang="en-IN" sz="4000" b="1" dirty="0">
              <a:solidFill>
                <a:schemeClr val="tx1"/>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11</a:t>
            </a:fld>
            <a:endParaRPr lang="en-IN"/>
          </a:p>
        </p:txBody>
      </p:sp>
      <p:sp>
        <p:nvSpPr>
          <p:cNvPr id="8" name="Rectangle 7"/>
          <p:cNvSpPr/>
          <p:nvPr/>
        </p:nvSpPr>
        <p:spPr>
          <a:xfrm>
            <a:off x="285720" y="5929330"/>
            <a:ext cx="8286808" cy="830997"/>
          </a:xfrm>
          <a:prstGeom prst="rect">
            <a:avLst/>
          </a:prstGeom>
        </p:spPr>
        <p:txBody>
          <a:bodyPr wrap="square">
            <a:spAutoFit/>
          </a:bodyPr>
          <a:lstStyle/>
          <a:p>
            <a:pPr algn="just"/>
            <a:r>
              <a:rPr lang="en-IN" sz="2400" dirty="0" smtClean="0"/>
              <a:t>The more data that is created, the better understanding and wisdom people can obtain.</a:t>
            </a:r>
            <a:endParaRPr lang="en-IN" sz="2400" dirty="0"/>
          </a:p>
        </p:txBody>
      </p:sp>
      <p:pic>
        <p:nvPicPr>
          <p:cNvPr id="7" name="Picture 6"/>
          <p:cNvPicPr/>
          <p:nvPr/>
        </p:nvPicPr>
        <p:blipFill>
          <a:blip r:embed="rId2" cstate="print"/>
          <a:srcRect l="7764" t="8135" r="7457" b="16055"/>
          <a:stretch>
            <a:fillRect/>
          </a:stretch>
        </p:blipFill>
        <p:spPr bwMode="auto">
          <a:xfrm>
            <a:off x="928663" y="1785926"/>
            <a:ext cx="7000923" cy="392909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71454"/>
            <a:ext cx="8229600" cy="714372"/>
          </a:xfrm>
        </p:spPr>
        <p:txBody>
          <a:bodyPr>
            <a:normAutofit/>
          </a:bodyPr>
          <a:lstStyle/>
          <a:p>
            <a:pPr algn="ctr"/>
            <a:r>
              <a:rPr lang="en-IN" sz="4000" b="1" dirty="0" smtClean="0">
                <a:solidFill>
                  <a:srgbClr val="0000FF"/>
                </a:solidFill>
                <a:latin typeface="+mn-lt"/>
              </a:rPr>
              <a:t>The Future of </a:t>
            </a:r>
            <a:r>
              <a:rPr lang="en-IN" sz="4000" b="1" dirty="0" err="1" smtClean="0">
                <a:solidFill>
                  <a:srgbClr val="0000FF"/>
                </a:solidFill>
                <a:latin typeface="+mn-lt"/>
              </a:rPr>
              <a:t>IoT</a:t>
            </a:r>
            <a:endParaRPr lang="en-IN" sz="4000" b="1" dirty="0">
              <a:solidFill>
                <a:schemeClr val="tx1"/>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12</a:t>
            </a:fld>
            <a:endParaRPr lang="en-IN"/>
          </a:p>
        </p:txBody>
      </p:sp>
      <p:sp>
        <p:nvSpPr>
          <p:cNvPr id="8" name="Rectangle 7"/>
          <p:cNvSpPr/>
          <p:nvPr/>
        </p:nvSpPr>
        <p:spPr>
          <a:xfrm>
            <a:off x="285720" y="6182045"/>
            <a:ext cx="8286808" cy="461665"/>
          </a:xfrm>
          <a:prstGeom prst="rect">
            <a:avLst/>
          </a:prstGeom>
        </p:spPr>
        <p:txBody>
          <a:bodyPr wrap="square">
            <a:spAutoFit/>
          </a:bodyPr>
          <a:lstStyle/>
          <a:p>
            <a:pPr algn="ctr"/>
            <a:r>
              <a:rPr lang="en-IN" sz="2400" b="1" i="1" dirty="0" smtClean="0">
                <a:solidFill>
                  <a:srgbClr val="0000FF"/>
                </a:solidFill>
              </a:rPr>
              <a:t>"The Sky's not the limit. It's only the beginning with </a:t>
            </a:r>
            <a:r>
              <a:rPr lang="en-IN" sz="2400" b="1" i="1" dirty="0" err="1" smtClean="0">
                <a:solidFill>
                  <a:srgbClr val="0000FF"/>
                </a:solidFill>
              </a:rPr>
              <a:t>IoT</a:t>
            </a:r>
            <a:r>
              <a:rPr lang="en-IN" sz="2400" b="1" i="1" dirty="0" smtClean="0">
                <a:solidFill>
                  <a:srgbClr val="0000FF"/>
                </a:solidFill>
              </a:rPr>
              <a:t>."</a:t>
            </a:r>
            <a:endParaRPr lang="en-IN" sz="2400" b="1" dirty="0">
              <a:solidFill>
                <a:srgbClr val="0000FF"/>
              </a:solidFill>
            </a:endParaRPr>
          </a:p>
        </p:txBody>
      </p:sp>
      <p:pic>
        <p:nvPicPr>
          <p:cNvPr id="9" name="Picture 8"/>
          <p:cNvPicPr/>
          <p:nvPr/>
        </p:nvPicPr>
        <p:blipFill>
          <a:blip r:embed="rId2" cstate="print"/>
          <a:srcRect l="15743" t="12311" r="17141" b="5471"/>
          <a:stretch>
            <a:fillRect/>
          </a:stretch>
        </p:blipFill>
        <p:spPr bwMode="auto">
          <a:xfrm>
            <a:off x="714348" y="1000108"/>
            <a:ext cx="7500990" cy="485778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71454"/>
            <a:ext cx="8229600" cy="714372"/>
          </a:xfrm>
        </p:spPr>
        <p:txBody>
          <a:bodyPr>
            <a:normAutofit/>
          </a:bodyPr>
          <a:lstStyle/>
          <a:p>
            <a:pPr algn="ctr"/>
            <a:r>
              <a:rPr lang="en-IN" sz="4000" b="1" dirty="0" smtClean="0">
                <a:solidFill>
                  <a:srgbClr val="0000FF"/>
                </a:solidFill>
                <a:latin typeface="+mn-lt"/>
              </a:rPr>
              <a:t>The Potential of </a:t>
            </a:r>
            <a:r>
              <a:rPr lang="en-IN" sz="4000" b="1" dirty="0" err="1" smtClean="0">
                <a:solidFill>
                  <a:srgbClr val="0000FF"/>
                </a:solidFill>
                <a:latin typeface="+mn-lt"/>
              </a:rPr>
              <a:t>IoT</a:t>
            </a:r>
            <a:endParaRPr lang="en-IN" sz="4000" b="1" dirty="0">
              <a:solidFill>
                <a:schemeClr val="tx1"/>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13</a:t>
            </a:fld>
            <a:endParaRPr lang="en-IN"/>
          </a:p>
        </p:txBody>
      </p:sp>
      <p:sp>
        <p:nvSpPr>
          <p:cNvPr id="8" name="Rectangle 7"/>
          <p:cNvSpPr/>
          <p:nvPr/>
        </p:nvSpPr>
        <p:spPr>
          <a:xfrm>
            <a:off x="285720" y="5929330"/>
            <a:ext cx="8286808" cy="830997"/>
          </a:xfrm>
          <a:prstGeom prst="rect">
            <a:avLst/>
          </a:prstGeom>
        </p:spPr>
        <p:txBody>
          <a:bodyPr wrap="square">
            <a:spAutoFit/>
          </a:bodyPr>
          <a:lstStyle/>
          <a:p>
            <a:pPr algn="ctr"/>
            <a:r>
              <a:rPr lang="en-IN" sz="2400" dirty="0" smtClean="0"/>
              <a:t>GE’s estimates on potential of just ONE percent savings applied using </a:t>
            </a:r>
            <a:r>
              <a:rPr lang="en-IN" sz="2400" dirty="0" err="1" smtClean="0"/>
              <a:t>IoT</a:t>
            </a:r>
            <a:r>
              <a:rPr lang="en-IN" sz="2400" dirty="0" smtClean="0"/>
              <a:t> across global industry sectors.</a:t>
            </a:r>
            <a:endParaRPr lang="en-IN" sz="2400" dirty="0"/>
          </a:p>
        </p:txBody>
      </p:sp>
      <p:pic>
        <p:nvPicPr>
          <p:cNvPr id="7" name="Picture 6"/>
          <p:cNvPicPr/>
          <p:nvPr/>
        </p:nvPicPr>
        <p:blipFill>
          <a:blip r:embed="rId2" cstate="print"/>
          <a:srcRect l="16407" t="12969" r="17260" b="7680"/>
          <a:stretch>
            <a:fillRect/>
          </a:stretch>
        </p:blipFill>
        <p:spPr bwMode="auto">
          <a:xfrm>
            <a:off x="1142976" y="785794"/>
            <a:ext cx="6715172" cy="500066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571480"/>
            <a:ext cx="8229600" cy="714372"/>
          </a:xfrm>
        </p:spPr>
        <p:txBody>
          <a:bodyPr>
            <a:normAutofit fontScale="90000"/>
          </a:bodyPr>
          <a:lstStyle/>
          <a:p>
            <a:pPr algn="ctr"/>
            <a:r>
              <a:rPr lang="en-IN" sz="4000" b="1" dirty="0" smtClean="0">
                <a:solidFill>
                  <a:srgbClr val="0000FF"/>
                </a:solidFill>
                <a:latin typeface="+mn-lt"/>
              </a:rPr>
              <a:t>Unlock the Massive potential of </a:t>
            </a:r>
            <a:r>
              <a:rPr lang="en-IN" sz="4000" b="1" dirty="0" err="1" smtClean="0">
                <a:solidFill>
                  <a:srgbClr val="0000FF"/>
                </a:solidFill>
                <a:latin typeface="+mn-lt"/>
              </a:rPr>
              <a:t>IoT</a:t>
            </a:r>
            <a:endParaRPr lang="en-IN" sz="4000" b="1" dirty="0">
              <a:solidFill>
                <a:schemeClr val="tx1"/>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14</a:t>
            </a:fld>
            <a:endParaRPr lang="en-IN"/>
          </a:p>
        </p:txBody>
      </p:sp>
      <p:pic>
        <p:nvPicPr>
          <p:cNvPr id="3" name="Picture 2"/>
          <p:cNvPicPr>
            <a:picLocks noChangeAspect="1" noChangeArrowheads="1"/>
          </p:cNvPicPr>
          <p:nvPr/>
        </p:nvPicPr>
        <p:blipFill>
          <a:blip r:embed="rId2" cstate="print"/>
          <a:srcRect l="19336" t="27343" r="20898" b="18945"/>
          <a:stretch>
            <a:fillRect/>
          </a:stretch>
        </p:blipFill>
        <p:spPr bwMode="auto">
          <a:xfrm>
            <a:off x="928662" y="1785926"/>
            <a:ext cx="7286676" cy="392909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7158" y="571480"/>
            <a:ext cx="8229600" cy="714372"/>
          </a:xfrm>
        </p:spPr>
        <p:txBody>
          <a:bodyPr>
            <a:normAutofit/>
          </a:bodyPr>
          <a:lstStyle/>
          <a:p>
            <a:pPr algn="ctr"/>
            <a:r>
              <a:rPr lang="en-IN" sz="4000" b="1" dirty="0" smtClean="0">
                <a:solidFill>
                  <a:srgbClr val="0000FF"/>
                </a:solidFill>
                <a:latin typeface="+mn-lt"/>
              </a:rPr>
              <a:t>Technology roadmap of </a:t>
            </a:r>
            <a:r>
              <a:rPr lang="en-IN" sz="4000" b="1" dirty="0" err="1" smtClean="0">
                <a:solidFill>
                  <a:srgbClr val="0000FF"/>
                </a:solidFill>
                <a:latin typeface="+mn-lt"/>
              </a:rPr>
              <a:t>IoT</a:t>
            </a:r>
            <a:endParaRPr lang="en-IN" sz="4000" b="1" dirty="0">
              <a:solidFill>
                <a:schemeClr val="tx1"/>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15</a:t>
            </a:fld>
            <a:endParaRPr lang="en-IN"/>
          </a:p>
        </p:txBody>
      </p:sp>
      <p:pic>
        <p:nvPicPr>
          <p:cNvPr id="9" name="Picture 8" descr="https://upload.wikimedia.org/wikipedia/commons/thumb/9/9b/Internet_of_Things.svg/450px-Internet_of_Things.svg.png">
            <a:hlinkClick r:id="rId2"/>
          </p:cNvPr>
          <p:cNvPicPr/>
          <p:nvPr/>
        </p:nvPicPr>
        <p:blipFill>
          <a:blip r:embed="rId3" cstate="print"/>
          <a:srcRect/>
          <a:stretch>
            <a:fillRect/>
          </a:stretch>
        </p:blipFill>
        <p:spPr bwMode="auto">
          <a:xfrm>
            <a:off x="500034" y="1714488"/>
            <a:ext cx="8072494" cy="471490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428612"/>
            <a:ext cx="8229600" cy="714372"/>
          </a:xfrm>
        </p:spPr>
        <p:txBody>
          <a:bodyPr>
            <a:normAutofit/>
          </a:bodyPr>
          <a:lstStyle/>
          <a:p>
            <a:pPr algn="ctr"/>
            <a:r>
              <a:rPr lang="en-IN" sz="3600" b="1" u="sng" dirty="0" smtClean="0">
                <a:solidFill>
                  <a:srgbClr val="7030A0"/>
                </a:solidFill>
              </a:rPr>
              <a:t>Applications of </a:t>
            </a:r>
            <a:r>
              <a:rPr lang="en-IN" sz="3600" b="1" u="sng" dirty="0" err="1" smtClean="0">
                <a:solidFill>
                  <a:srgbClr val="7030A0"/>
                </a:solidFill>
              </a:rPr>
              <a:t>IoT</a:t>
            </a:r>
            <a:endParaRPr lang="en-IN" sz="4000" b="1" i="1" dirty="0">
              <a:solidFill>
                <a:srgbClr val="7030A0"/>
              </a:solidFill>
            </a:endParaRPr>
          </a:p>
        </p:txBody>
      </p:sp>
      <p:sp>
        <p:nvSpPr>
          <p:cNvPr id="6" name="Content Placeholder 4"/>
          <p:cNvSpPr>
            <a:spLocks noGrp="1"/>
          </p:cNvSpPr>
          <p:nvPr>
            <p:ph idx="1"/>
          </p:nvPr>
        </p:nvSpPr>
        <p:spPr>
          <a:xfrm>
            <a:off x="457200" y="6215082"/>
            <a:ext cx="8229600" cy="445678"/>
          </a:xfrm>
        </p:spPr>
        <p:txBody>
          <a:bodyPr>
            <a:normAutofit/>
          </a:bodyPr>
          <a:lstStyle/>
          <a:p>
            <a:pPr>
              <a:buNone/>
            </a:pPr>
            <a:r>
              <a:rPr lang="en-IN" sz="2200" i="1" dirty="0" smtClean="0"/>
              <a:t>	</a:t>
            </a:r>
            <a:r>
              <a:rPr lang="en-IN" sz="2200" b="1" i="1" dirty="0" smtClean="0">
                <a:solidFill>
                  <a:srgbClr val="0000FF"/>
                </a:solidFill>
              </a:rPr>
              <a:t> "The Ultimate Goal of IOT is to Automate Human Life."</a:t>
            </a:r>
            <a:endParaRPr lang="en-IN" sz="2200" dirty="0" smtClean="0">
              <a:solidFill>
                <a:srgbClr val="0000FF"/>
              </a:solidFill>
            </a:endParaRPr>
          </a:p>
          <a:p>
            <a:pPr>
              <a:buNone/>
            </a:pP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16</a:t>
            </a:fld>
            <a:endParaRPr lang="en-IN" dirty="0"/>
          </a:p>
        </p:txBody>
      </p:sp>
      <p:pic>
        <p:nvPicPr>
          <p:cNvPr id="7" name="Picture 6" descr="http://kpcbweb2.s3.amazonaws.com/content/710/original_aefd15169aaebd3f037b5ed672db6de1.png"/>
          <p:cNvPicPr/>
          <p:nvPr/>
        </p:nvPicPr>
        <p:blipFill>
          <a:blip r:embed="rId2" cstate="print"/>
          <a:srcRect b="3468"/>
          <a:stretch>
            <a:fillRect/>
          </a:stretch>
        </p:blipFill>
        <p:spPr bwMode="auto">
          <a:xfrm>
            <a:off x="1357290" y="1285860"/>
            <a:ext cx="6072230" cy="4786346"/>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5804" y="367442"/>
            <a:ext cx="8229600" cy="775542"/>
          </a:xfrm>
        </p:spPr>
        <p:txBody>
          <a:bodyPr>
            <a:normAutofit/>
          </a:bodyPr>
          <a:lstStyle/>
          <a:p>
            <a:pPr algn="ctr"/>
            <a:r>
              <a:rPr lang="en-IN" sz="4000" b="1" u="sng" dirty="0" smtClean="0">
                <a:solidFill>
                  <a:srgbClr val="7030A0"/>
                </a:solidFill>
              </a:rPr>
              <a:t>Few Applications of </a:t>
            </a:r>
            <a:r>
              <a:rPr lang="en-IN" sz="4000" b="1" u="sng" dirty="0" err="1" smtClean="0">
                <a:solidFill>
                  <a:srgbClr val="7030A0"/>
                </a:solidFill>
              </a:rPr>
              <a:t>IoT</a:t>
            </a:r>
            <a:endParaRPr lang="en-IN" sz="4000" b="1" u="sng" dirty="0">
              <a:solidFill>
                <a:srgbClr val="00B050"/>
              </a:solidFill>
            </a:endParaRPr>
          </a:p>
        </p:txBody>
      </p:sp>
      <p:sp>
        <p:nvSpPr>
          <p:cNvPr id="3" name="Content Placeholder 2"/>
          <p:cNvSpPr>
            <a:spLocks noGrp="1"/>
          </p:cNvSpPr>
          <p:nvPr>
            <p:ph idx="1"/>
          </p:nvPr>
        </p:nvSpPr>
        <p:spPr>
          <a:xfrm>
            <a:off x="428596" y="1285860"/>
            <a:ext cx="8229600" cy="5429288"/>
          </a:xfrm>
        </p:spPr>
        <p:txBody>
          <a:bodyPr>
            <a:normAutofit lnSpcReduction="10000"/>
          </a:bodyPr>
          <a:lstStyle/>
          <a:p>
            <a:pPr algn="just">
              <a:buClr>
                <a:srgbClr val="0000FF"/>
              </a:buClr>
              <a:buFont typeface="Wingdings" pitchFamily="2" charset="2"/>
              <a:buChar char="ü"/>
            </a:pPr>
            <a:r>
              <a:rPr lang="en-IN" sz="2800" dirty="0" smtClean="0"/>
              <a:t>Building and Home automation</a:t>
            </a:r>
          </a:p>
          <a:p>
            <a:pPr algn="just">
              <a:buClr>
                <a:srgbClr val="0000FF"/>
              </a:buClr>
              <a:buFont typeface="Wingdings" pitchFamily="2" charset="2"/>
              <a:buChar char="ü"/>
            </a:pPr>
            <a:r>
              <a:rPr lang="en-IN" sz="2800" dirty="0" smtClean="0"/>
              <a:t>Manufacturing</a:t>
            </a:r>
          </a:p>
          <a:p>
            <a:pPr algn="just">
              <a:buClr>
                <a:srgbClr val="0000FF"/>
              </a:buClr>
              <a:buFont typeface="Wingdings" pitchFamily="2" charset="2"/>
              <a:buChar char="ü"/>
            </a:pPr>
            <a:r>
              <a:rPr lang="en-IN" sz="2800" dirty="0" smtClean="0"/>
              <a:t>Medical and Healthcare systems</a:t>
            </a:r>
          </a:p>
          <a:p>
            <a:pPr algn="just">
              <a:buClr>
                <a:srgbClr val="0000FF"/>
              </a:buClr>
              <a:buFont typeface="Wingdings" pitchFamily="2" charset="2"/>
              <a:buChar char="ü"/>
            </a:pPr>
            <a:r>
              <a:rPr lang="en-IN" sz="2800" dirty="0" smtClean="0"/>
              <a:t>Media</a:t>
            </a:r>
          </a:p>
          <a:p>
            <a:pPr algn="just">
              <a:buClr>
                <a:srgbClr val="0000FF"/>
              </a:buClr>
              <a:buFont typeface="Wingdings" pitchFamily="2" charset="2"/>
              <a:buChar char="ü"/>
            </a:pPr>
            <a:r>
              <a:rPr lang="en-IN" sz="2800" dirty="0" smtClean="0"/>
              <a:t>Environmental monitoring</a:t>
            </a:r>
          </a:p>
          <a:p>
            <a:pPr algn="just">
              <a:buClr>
                <a:srgbClr val="0000FF"/>
              </a:buClr>
              <a:buFont typeface="Wingdings" pitchFamily="2" charset="2"/>
              <a:buChar char="ü"/>
            </a:pPr>
            <a:r>
              <a:rPr lang="en-IN" sz="2800" dirty="0" smtClean="0"/>
              <a:t>Infrastructure management</a:t>
            </a:r>
          </a:p>
          <a:p>
            <a:pPr algn="just">
              <a:buClr>
                <a:srgbClr val="0000FF"/>
              </a:buClr>
              <a:buFont typeface="Wingdings" pitchFamily="2" charset="2"/>
              <a:buChar char="ü"/>
            </a:pPr>
            <a:r>
              <a:rPr lang="en-IN" sz="2800" dirty="0" smtClean="0"/>
              <a:t>Energy management</a:t>
            </a:r>
          </a:p>
          <a:p>
            <a:pPr algn="just">
              <a:buClr>
                <a:srgbClr val="0000FF"/>
              </a:buClr>
              <a:buFont typeface="Wingdings" pitchFamily="2" charset="2"/>
              <a:buChar char="ü"/>
            </a:pPr>
            <a:r>
              <a:rPr lang="en-IN" sz="2800" dirty="0" smtClean="0"/>
              <a:t>Transportation</a:t>
            </a:r>
          </a:p>
          <a:p>
            <a:pPr algn="just">
              <a:buClr>
                <a:srgbClr val="0000FF"/>
              </a:buClr>
              <a:buFont typeface="Wingdings" pitchFamily="2" charset="2"/>
              <a:buChar char="ü"/>
            </a:pPr>
            <a:r>
              <a:rPr lang="en-IN" sz="2800" dirty="0" smtClean="0"/>
              <a:t>Better quality of life for elderly</a:t>
            </a:r>
          </a:p>
          <a:p>
            <a:pPr algn="just">
              <a:buClr>
                <a:srgbClr val="0000FF"/>
              </a:buClr>
              <a:buFont typeface="Wingdings" pitchFamily="2" charset="2"/>
              <a:buChar char="ü"/>
            </a:pPr>
            <a:r>
              <a:rPr lang="en-IN" sz="2800" dirty="0" smtClean="0"/>
              <a:t>... ... ...</a:t>
            </a:r>
            <a:endParaRPr lang="en-IN" sz="2800" b="1" i="1" dirty="0" smtClean="0">
              <a:solidFill>
                <a:srgbClr val="0000FF"/>
              </a:solidFill>
            </a:endParaRPr>
          </a:p>
          <a:p>
            <a:pPr algn="ctr">
              <a:buClr>
                <a:srgbClr val="0000FF"/>
              </a:buClr>
              <a:buNone/>
            </a:pPr>
            <a:r>
              <a:rPr lang="en-IN" sz="2800" b="1" i="1" dirty="0" smtClean="0">
                <a:solidFill>
                  <a:srgbClr val="0000FF"/>
                </a:solidFill>
              </a:rPr>
              <a:t>You name it, and you will have it in </a:t>
            </a:r>
            <a:r>
              <a:rPr lang="en-IN" sz="2800" b="1" i="1" dirty="0" err="1" smtClean="0">
                <a:solidFill>
                  <a:srgbClr val="0000FF"/>
                </a:solidFill>
              </a:rPr>
              <a:t>IoT</a:t>
            </a:r>
            <a:r>
              <a:rPr lang="en-IN" sz="2800" b="1" i="1" dirty="0" smtClean="0">
                <a:solidFill>
                  <a:srgbClr val="0000FF"/>
                </a:solidFill>
              </a:rPr>
              <a:t>!</a:t>
            </a:r>
            <a:endParaRPr lang="en-IN" sz="2800" dirty="0" smtClean="0"/>
          </a:p>
          <a:p>
            <a:pPr algn="just">
              <a:buClr>
                <a:srgbClr val="0000FF"/>
              </a:buClr>
              <a:buFont typeface="Wingdings" pitchFamily="2" charset="2"/>
              <a:buChar char="ü"/>
            </a:pPr>
            <a:endParaRPr lang="en-IN" sz="2800" dirty="0" smtClean="0"/>
          </a:p>
          <a:p>
            <a:pPr algn="just">
              <a:buClr>
                <a:srgbClr val="0000FF"/>
              </a:buClr>
              <a:buFont typeface="Wingdings" pitchFamily="2" charset="2"/>
              <a:buChar char="ü"/>
            </a:pPr>
            <a:endParaRPr lang="en-IN" sz="2800" dirty="0" smtClean="0"/>
          </a:p>
        </p:txBody>
      </p:sp>
      <p:sp>
        <p:nvSpPr>
          <p:cNvPr id="4" name="Slide Number Placeholder 3"/>
          <p:cNvSpPr>
            <a:spLocks noGrp="1"/>
          </p:cNvSpPr>
          <p:nvPr>
            <p:ph type="sldNum" sz="quarter" idx="12"/>
          </p:nvPr>
        </p:nvSpPr>
        <p:spPr/>
        <p:txBody>
          <a:bodyPr/>
          <a:lstStyle/>
          <a:p>
            <a:fld id="{7933DF99-38B8-4278-ABAE-40A957E9C799}" type="slidenum">
              <a:rPr lang="en-IN" smtClean="0"/>
              <a:pPr/>
              <a:t>17</a:t>
            </a:fld>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18</a:t>
            </a:fld>
            <a:endParaRPr lang="en-IN"/>
          </a:p>
        </p:txBody>
      </p:sp>
      <p:pic>
        <p:nvPicPr>
          <p:cNvPr id="2050" name="Picture 2"/>
          <p:cNvPicPr>
            <a:picLocks noChangeAspect="1" noChangeArrowheads="1"/>
          </p:cNvPicPr>
          <p:nvPr/>
        </p:nvPicPr>
        <p:blipFill>
          <a:blip r:embed="rId2" cstate="print"/>
          <a:srcRect/>
          <a:stretch>
            <a:fillRect/>
          </a:stretch>
        </p:blipFill>
        <p:spPr bwMode="auto">
          <a:xfrm>
            <a:off x="500066" y="-4433"/>
            <a:ext cx="8001024" cy="686245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19</a:t>
            </a:fld>
            <a:endParaRPr lang="en-IN"/>
          </a:p>
        </p:txBody>
      </p:sp>
      <p:pic>
        <p:nvPicPr>
          <p:cNvPr id="3075" name="Picture 3"/>
          <p:cNvPicPr>
            <a:picLocks noChangeAspect="1" noChangeArrowheads="1"/>
          </p:cNvPicPr>
          <p:nvPr/>
        </p:nvPicPr>
        <p:blipFill>
          <a:blip r:embed="rId2" cstate="print"/>
          <a:srcRect l="18945" t="16797" r="20117" b="11914"/>
          <a:stretch>
            <a:fillRect/>
          </a:stretch>
        </p:blipFill>
        <p:spPr bwMode="auto">
          <a:xfrm>
            <a:off x="0" y="11011"/>
            <a:ext cx="9144000" cy="641838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472" y="-71462"/>
            <a:ext cx="8229600" cy="796086"/>
          </a:xfrm>
        </p:spPr>
        <p:txBody>
          <a:bodyPr>
            <a:normAutofit/>
          </a:bodyPr>
          <a:lstStyle/>
          <a:p>
            <a:pPr algn="ctr"/>
            <a:r>
              <a:rPr lang="en-IN" sz="4000" b="1" dirty="0" smtClean="0">
                <a:solidFill>
                  <a:schemeClr val="tx1"/>
                </a:solidFill>
              </a:rPr>
              <a:t>Plan of Presentation</a:t>
            </a:r>
            <a:endParaRPr lang="en-IN" sz="5400" dirty="0">
              <a:solidFill>
                <a:schemeClr val="tx1"/>
              </a:solidFill>
            </a:endParaRPr>
          </a:p>
        </p:txBody>
      </p:sp>
      <p:sp>
        <p:nvSpPr>
          <p:cNvPr id="3" name="Content Placeholder 2"/>
          <p:cNvSpPr>
            <a:spLocks noGrp="1"/>
          </p:cNvSpPr>
          <p:nvPr>
            <p:ph idx="1"/>
          </p:nvPr>
        </p:nvSpPr>
        <p:spPr>
          <a:xfrm>
            <a:off x="428596" y="928694"/>
            <a:ext cx="8229600" cy="5715016"/>
          </a:xfrm>
        </p:spPr>
        <p:txBody>
          <a:bodyPr>
            <a:normAutofit fontScale="92500" lnSpcReduction="20000"/>
          </a:bodyPr>
          <a:lstStyle/>
          <a:p>
            <a:pPr lvl="0" algn="just">
              <a:lnSpc>
                <a:spcPct val="150000"/>
              </a:lnSpc>
              <a:buClr>
                <a:srgbClr val="FF00FF"/>
              </a:buClr>
              <a:buFont typeface="Wingdings" pitchFamily="2" charset="2"/>
              <a:buChar char="Ø"/>
            </a:pPr>
            <a:r>
              <a:rPr lang="en-IN" dirty="0" smtClean="0">
                <a:solidFill>
                  <a:srgbClr val="0000FF"/>
                </a:solidFill>
              </a:rPr>
              <a:t>What is Internet of Things?</a:t>
            </a:r>
          </a:p>
          <a:p>
            <a:pPr lvl="0" algn="just">
              <a:lnSpc>
                <a:spcPct val="150000"/>
              </a:lnSpc>
              <a:buClr>
                <a:srgbClr val="FF00FF"/>
              </a:buClr>
              <a:buFont typeface="Wingdings" pitchFamily="2" charset="2"/>
              <a:buChar char="Ø"/>
            </a:pPr>
            <a:r>
              <a:rPr lang="en-IN" dirty="0" smtClean="0">
                <a:solidFill>
                  <a:srgbClr val="0000FF"/>
                </a:solidFill>
              </a:rPr>
              <a:t>How </a:t>
            </a:r>
            <a:r>
              <a:rPr lang="en-IN" dirty="0" err="1" smtClean="0">
                <a:solidFill>
                  <a:srgbClr val="0000FF"/>
                </a:solidFill>
              </a:rPr>
              <a:t>IoT</a:t>
            </a:r>
            <a:r>
              <a:rPr lang="en-IN" dirty="0" smtClean="0">
                <a:solidFill>
                  <a:srgbClr val="0000FF"/>
                </a:solidFill>
              </a:rPr>
              <a:t> Works?</a:t>
            </a:r>
          </a:p>
          <a:p>
            <a:pPr lvl="0" algn="just">
              <a:lnSpc>
                <a:spcPct val="150000"/>
              </a:lnSpc>
              <a:buClr>
                <a:srgbClr val="FF00FF"/>
              </a:buClr>
              <a:buFont typeface="Wingdings" pitchFamily="2" charset="2"/>
              <a:buChar char="Ø"/>
            </a:pPr>
            <a:r>
              <a:rPr lang="en-IN" dirty="0" smtClean="0">
                <a:solidFill>
                  <a:srgbClr val="0000FF"/>
                </a:solidFill>
              </a:rPr>
              <a:t>Current Status &amp; Future Prospect of </a:t>
            </a:r>
            <a:r>
              <a:rPr lang="en-IN" dirty="0" err="1" smtClean="0">
                <a:solidFill>
                  <a:srgbClr val="0000FF"/>
                </a:solidFill>
              </a:rPr>
              <a:t>IoT</a:t>
            </a:r>
            <a:endParaRPr lang="en-IN" dirty="0" smtClean="0">
              <a:solidFill>
                <a:srgbClr val="0000FF"/>
              </a:solidFill>
            </a:endParaRPr>
          </a:p>
          <a:p>
            <a:pPr lvl="0" algn="just">
              <a:lnSpc>
                <a:spcPct val="150000"/>
              </a:lnSpc>
              <a:buClr>
                <a:srgbClr val="FF00FF"/>
              </a:buClr>
              <a:buFont typeface="Wingdings" pitchFamily="2" charset="2"/>
              <a:buChar char="Ø"/>
            </a:pPr>
            <a:r>
              <a:rPr lang="en-IN" dirty="0" smtClean="0">
                <a:solidFill>
                  <a:srgbClr val="0000FF"/>
                </a:solidFill>
              </a:rPr>
              <a:t>Knowledge Management – From Data to Wisdom</a:t>
            </a:r>
          </a:p>
          <a:p>
            <a:pPr lvl="0" algn="just">
              <a:lnSpc>
                <a:spcPct val="150000"/>
              </a:lnSpc>
              <a:buClr>
                <a:srgbClr val="FF00FF"/>
              </a:buClr>
              <a:buFont typeface="Wingdings" pitchFamily="2" charset="2"/>
              <a:buChar char="Ø"/>
            </a:pPr>
            <a:r>
              <a:rPr lang="en-IN" dirty="0" smtClean="0">
                <a:solidFill>
                  <a:srgbClr val="0000FF"/>
                </a:solidFill>
              </a:rPr>
              <a:t>The Future of </a:t>
            </a:r>
            <a:r>
              <a:rPr lang="en-IN" dirty="0" err="1" smtClean="0">
                <a:solidFill>
                  <a:srgbClr val="0000FF"/>
                </a:solidFill>
              </a:rPr>
              <a:t>IoT</a:t>
            </a:r>
            <a:endParaRPr lang="en-IN" dirty="0" smtClean="0">
              <a:solidFill>
                <a:srgbClr val="0000FF"/>
              </a:solidFill>
            </a:endParaRPr>
          </a:p>
          <a:p>
            <a:pPr lvl="0" algn="just">
              <a:lnSpc>
                <a:spcPct val="150000"/>
              </a:lnSpc>
              <a:buClr>
                <a:srgbClr val="FF00FF"/>
              </a:buClr>
              <a:buFont typeface="Wingdings" pitchFamily="2" charset="2"/>
              <a:buChar char="Ø"/>
            </a:pPr>
            <a:r>
              <a:rPr lang="en-IN" dirty="0" smtClean="0">
                <a:solidFill>
                  <a:srgbClr val="0000FF"/>
                </a:solidFill>
              </a:rPr>
              <a:t>The Potential of </a:t>
            </a:r>
            <a:r>
              <a:rPr lang="en-IN" dirty="0" err="1" smtClean="0">
                <a:solidFill>
                  <a:srgbClr val="0000FF"/>
                </a:solidFill>
              </a:rPr>
              <a:t>IoT</a:t>
            </a:r>
            <a:endParaRPr lang="en-IN" dirty="0" smtClean="0">
              <a:solidFill>
                <a:srgbClr val="0000FF"/>
              </a:solidFill>
            </a:endParaRPr>
          </a:p>
          <a:p>
            <a:pPr lvl="0" algn="just">
              <a:lnSpc>
                <a:spcPct val="150000"/>
              </a:lnSpc>
              <a:buClr>
                <a:srgbClr val="FF00FF"/>
              </a:buClr>
              <a:buFont typeface="Wingdings" pitchFamily="2" charset="2"/>
              <a:buChar char="Ø"/>
            </a:pPr>
            <a:r>
              <a:rPr lang="en-IN" dirty="0" smtClean="0">
                <a:solidFill>
                  <a:srgbClr val="0000FF"/>
                </a:solidFill>
              </a:rPr>
              <a:t>Few Applications of </a:t>
            </a:r>
            <a:r>
              <a:rPr lang="en-IN" dirty="0" err="1" smtClean="0">
                <a:solidFill>
                  <a:srgbClr val="0000FF"/>
                </a:solidFill>
              </a:rPr>
              <a:t>IoT</a:t>
            </a:r>
            <a:endParaRPr lang="en-IN" dirty="0" smtClean="0">
              <a:solidFill>
                <a:srgbClr val="0000FF"/>
              </a:solidFill>
            </a:endParaRPr>
          </a:p>
          <a:p>
            <a:pPr lvl="0" algn="just">
              <a:lnSpc>
                <a:spcPct val="150000"/>
              </a:lnSpc>
              <a:buClr>
                <a:srgbClr val="FF00FF"/>
              </a:buClr>
              <a:buFont typeface="Wingdings" pitchFamily="2" charset="2"/>
              <a:buChar char="Ø"/>
            </a:pPr>
            <a:r>
              <a:rPr lang="en-IN" dirty="0" smtClean="0">
                <a:solidFill>
                  <a:srgbClr val="0000FF"/>
                </a:solidFill>
              </a:rPr>
              <a:t>Technological Challenges of </a:t>
            </a:r>
            <a:r>
              <a:rPr lang="en-IN" dirty="0" err="1" smtClean="0">
                <a:solidFill>
                  <a:srgbClr val="0000FF"/>
                </a:solidFill>
              </a:rPr>
              <a:t>IoT</a:t>
            </a:r>
            <a:endParaRPr lang="en-IN" dirty="0" smtClean="0">
              <a:solidFill>
                <a:srgbClr val="0000FF"/>
              </a:solidFill>
            </a:endParaRPr>
          </a:p>
          <a:p>
            <a:pPr lvl="0" algn="just">
              <a:lnSpc>
                <a:spcPct val="150000"/>
              </a:lnSpc>
              <a:buClr>
                <a:srgbClr val="FF00FF"/>
              </a:buClr>
              <a:buFont typeface="Wingdings" pitchFamily="2" charset="2"/>
              <a:buChar char="Ø"/>
            </a:pPr>
            <a:r>
              <a:rPr lang="en-IN" dirty="0" smtClean="0">
                <a:solidFill>
                  <a:srgbClr val="0000FF"/>
                </a:solidFill>
              </a:rPr>
              <a:t>Criticisms &amp; Controversies of </a:t>
            </a:r>
            <a:r>
              <a:rPr lang="en-IN" dirty="0" err="1" smtClean="0">
                <a:solidFill>
                  <a:srgbClr val="0000FF"/>
                </a:solidFill>
              </a:rPr>
              <a:t>IoT</a:t>
            </a:r>
            <a:endParaRPr lang="en-IN" dirty="0" smtClean="0">
              <a:solidFill>
                <a:srgbClr val="0000FF"/>
              </a:solidFill>
            </a:endParaRPr>
          </a:p>
          <a:p>
            <a:pPr lvl="0" algn="just">
              <a:lnSpc>
                <a:spcPct val="150000"/>
              </a:lnSpc>
              <a:buClr>
                <a:srgbClr val="FF00FF"/>
              </a:buClr>
              <a:buFont typeface="Wingdings" pitchFamily="2" charset="2"/>
              <a:buChar char="Ø"/>
            </a:pPr>
            <a:r>
              <a:rPr lang="en-IN" dirty="0" smtClean="0">
                <a:solidFill>
                  <a:srgbClr val="0000FF"/>
                </a:solidFill>
              </a:rPr>
              <a:t>References</a:t>
            </a:r>
          </a:p>
          <a:p>
            <a:pPr algn="just">
              <a:buFont typeface="Wingdings" pitchFamily="2" charset="2"/>
              <a:buChar char="Ø"/>
            </a:pPr>
            <a:endParaRPr lang="en-IN" dirty="0" smtClean="0"/>
          </a:p>
          <a:p>
            <a:pPr algn="just">
              <a:buFont typeface="Wingdings" pitchFamily="2" charset="2"/>
              <a:buChar char="Ø"/>
            </a:pPr>
            <a:endParaRPr lang="en-IN" dirty="0" smtClean="0"/>
          </a:p>
        </p:txBody>
      </p:sp>
      <p:sp>
        <p:nvSpPr>
          <p:cNvPr id="4" name="Slide Number Placeholder 3"/>
          <p:cNvSpPr>
            <a:spLocks noGrp="1"/>
          </p:cNvSpPr>
          <p:nvPr>
            <p:ph type="sldNum" sz="quarter" idx="12"/>
          </p:nvPr>
        </p:nvSpPr>
        <p:spPr/>
        <p:txBody>
          <a:bodyPr/>
          <a:lstStyle/>
          <a:p>
            <a:fld id="{7933DF99-38B8-4278-ABAE-40A957E9C799}" type="slidenum">
              <a:rPr lang="en-IN" smtClean="0"/>
              <a:pPr/>
              <a:t>2</a:t>
            </a:fld>
            <a:endParaRPr lang="en-IN"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20</a:t>
            </a:fld>
            <a:endParaRPr lang="en-IN"/>
          </a:p>
        </p:txBody>
      </p:sp>
      <p:pic>
        <p:nvPicPr>
          <p:cNvPr id="5122" name="Picture 2"/>
          <p:cNvPicPr>
            <a:picLocks noChangeAspect="1" noChangeArrowheads="1"/>
          </p:cNvPicPr>
          <p:nvPr/>
        </p:nvPicPr>
        <p:blipFill>
          <a:blip r:embed="rId2" cstate="print"/>
          <a:srcRect l="18164" t="17578" r="19726" b="12109"/>
          <a:stretch>
            <a:fillRect/>
          </a:stretch>
        </p:blipFill>
        <p:spPr bwMode="auto">
          <a:xfrm>
            <a:off x="0" y="0"/>
            <a:ext cx="9149982" cy="621508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0"/>
            <a:ext cx="8229600" cy="714372"/>
          </a:xfrm>
        </p:spPr>
        <p:txBody>
          <a:bodyPr>
            <a:normAutofit/>
          </a:bodyPr>
          <a:lstStyle/>
          <a:p>
            <a:pPr algn="ctr"/>
            <a:r>
              <a:rPr lang="en-IN" sz="3600" b="1" u="sng" dirty="0" smtClean="0">
                <a:solidFill>
                  <a:srgbClr val="7030A0"/>
                </a:solidFill>
              </a:rPr>
              <a:t>Sensors in even the holy cow!</a:t>
            </a:r>
            <a:endParaRPr lang="en-IN" sz="4000" b="1" i="1" dirty="0">
              <a:solidFill>
                <a:srgbClr val="7030A0"/>
              </a:solidFill>
            </a:endParaRPr>
          </a:p>
        </p:txBody>
      </p:sp>
      <p:sp>
        <p:nvSpPr>
          <p:cNvPr id="6" name="Content Placeholder 4"/>
          <p:cNvSpPr>
            <a:spLocks noGrp="1"/>
          </p:cNvSpPr>
          <p:nvPr>
            <p:ph idx="1"/>
          </p:nvPr>
        </p:nvSpPr>
        <p:spPr>
          <a:xfrm>
            <a:off x="457200" y="4500570"/>
            <a:ext cx="8229600" cy="2357430"/>
          </a:xfrm>
        </p:spPr>
        <p:txBody>
          <a:bodyPr>
            <a:normAutofit/>
          </a:bodyPr>
          <a:lstStyle/>
          <a:p>
            <a:pPr algn="just">
              <a:buNone/>
            </a:pPr>
            <a:r>
              <a:rPr lang="en-IN" sz="2200" i="1" dirty="0" smtClean="0"/>
              <a:t>	</a:t>
            </a:r>
            <a:r>
              <a:rPr lang="en-IN" sz="2200" b="1" i="1" dirty="0" smtClean="0"/>
              <a:t> 	</a:t>
            </a:r>
            <a:r>
              <a:rPr lang="en-IN" sz="2400" dirty="0" smtClean="0"/>
              <a:t>In the world of </a:t>
            </a:r>
            <a:r>
              <a:rPr lang="en-IN" sz="2400" dirty="0" err="1" smtClean="0"/>
              <a:t>IoT</a:t>
            </a:r>
            <a:r>
              <a:rPr lang="en-IN" sz="2400" dirty="0" smtClean="0"/>
              <a:t>, even the cows will be connected and monitored. Sensors are implanted in the ears of cattle. This allows farmers to monitor cows’ health and track their movements, ensuring a healthier, more plentiful supply of milk and meat for people to consume. On average, each cow generates about 200 MB of information per year.</a:t>
            </a:r>
          </a:p>
          <a:p>
            <a:pPr>
              <a:buNone/>
            </a:pPr>
            <a:endParaRPr lang="en-IN" sz="2200" dirty="0" smtClean="0"/>
          </a:p>
          <a:p>
            <a:pPr>
              <a:buNone/>
            </a:pP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21</a:t>
            </a:fld>
            <a:endParaRPr lang="en-IN" dirty="0"/>
          </a:p>
        </p:txBody>
      </p:sp>
      <p:pic>
        <p:nvPicPr>
          <p:cNvPr id="8" name="Picture 7"/>
          <p:cNvPicPr/>
          <p:nvPr/>
        </p:nvPicPr>
        <p:blipFill>
          <a:blip r:embed="rId2" cstate="print"/>
          <a:srcRect/>
          <a:stretch>
            <a:fillRect/>
          </a:stretch>
        </p:blipFill>
        <p:spPr bwMode="auto">
          <a:xfrm>
            <a:off x="2428860" y="714356"/>
            <a:ext cx="4143404" cy="378621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a:spLocks noGrp="1"/>
          </p:cNvSpPr>
          <p:nvPr>
            <p:ph idx="1"/>
          </p:nvPr>
        </p:nvSpPr>
        <p:spPr>
          <a:xfrm>
            <a:off x="457200" y="500042"/>
            <a:ext cx="8229600" cy="6160718"/>
          </a:xfrm>
        </p:spPr>
        <p:txBody>
          <a:bodyPr>
            <a:normAutofit fontScale="77500" lnSpcReduction="20000"/>
          </a:bodyPr>
          <a:lstStyle/>
          <a:p>
            <a:pPr>
              <a:buNone/>
            </a:pPr>
            <a:r>
              <a:rPr lang="en-IN" sz="4600" b="1" i="1" dirty="0" smtClean="0">
                <a:solidFill>
                  <a:srgbClr val="0000FF"/>
                </a:solidFill>
              </a:rPr>
              <a:t>		</a:t>
            </a:r>
            <a:r>
              <a:rPr lang="en-IN" sz="3100" dirty="0" smtClean="0"/>
              <a:t>Of course, we know nothing remains static, especially when it comes to the Internet. Initiatives and advances, such as Cisco‘s Planetary Skin, GE’s Industrial Internet, HP‘s central nervous system for the earth (</a:t>
            </a:r>
            <a:r>
              <a:rPr lang="en-IN" sz="3100" dirty="0" err="1" smtClean="0"/>
              <a:t>CeNSE</a:t>
            </a:r>
            <a:r>
              <a:rPr lang="en-IN" sz="3100" dirty="0" smtClean="0"/>
              <a:t>), and smart dust, have the potential to add millions—even billions—of sensors to the Internet. </a:t>
            </a:r>
          </a:p>
          <a:p>
            <a:pPr algn="just">
              <a:buNone/>
            </a:pPr>
            <a:r>
              <a:rPr lang="en-IN" sz="3100" dirty="0" smtClean="0"/>
              <a:t>		As cows, water pipes, people, and even shoes, trees, and animals become connected to </a:t>
            </a:r>
            <a:r>
              <a:rPr lang="en-IN" sz="3100" dirty="0" err="1" smtClean="0"/>
              <a:t>IoT</a:t>
            </a:r>
            <a:r>
              <a:rPr lang="en-IN" sz="3100" dirty="0" smtClean="0"/>
              <a:t>, the world has the potential to become a better place.</a:t>
            </a:r>
          </a:p>
          <a:p>
            <a:pPr algn="just">
              <a:buNone/>
            </a:pPr>
            <a:r>
              <a:rPr lang="en-IN" sz="3100" dirty="0" smtClean="0"/>
              <a:t>		“With a trillion sensors embedded in the environment—all connected by computing systems, software, and services—it will be possible to hear the heartbeat of the Earth, impacting human interaction with the globe as profoundly as the Internet has revolutionized communication.” - Peter Hartwell, Senior Researcher, HP Labs.</a:t>
            </a:r>
          </a:p>
          <a:p>
            <a:pPr algn="just">
              <a:buNone/>
            </a:pPr>
            <a:endParaRPr lang="en-IN" sz="3100" dirty="0" smtClean="0"/>
          </a:p>
          <a:p>
            <a:pPr algn="ctr">
              <a:buNone/>
            </a:pPr>
            <a:r>
              <a:rPr lang="en-IN" sz="3200" b="1" i="1" dirty="0" smtClean="0">
                <a:solidFill>
                  <a:srgbClr val="0000FF"/>
                </a:solidFill>
              </a:rPr>
              <a:t> “How much more </a:t>
            </a:r>
            <a:r>
              <a:rPr lang="en-IN" sz="3200" b="1" i="1" dirty="0" err="1" smtClean="0">
                <a:solidFill>
                  <a:srgbClr val="0000FF"/>
                </a:solidFill>
              </a:rPr>
              <a:t>IoT</a:t>
            </a:r>
            <a:r>
              <a:rPr lang="en-IN" sz="3200" b="1" i="1" dirty="0" smtClean="0">
                <a:solidFill>
                  <a:srgbClr val="0000FF"/>
                </a:solidFill>
              </a:rPr>
              <a:t> can do is only left to your imagination”</a:t>
            </a:r>
            <a:endParaRPr lang="en-IN" sz="3100"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22</a:t>
            </a:fld>
            <a:endParaRPr lang="en-IN"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a:spLocks noGrp="1"/>
          </p:cNvSpPr>
          <p:nvPr>
            <p:ph idx="1"/>
          </p:nvPr>
        </p:nvSpPr>
        <p:spPr>
          <a:xfrm>
            <a:off x="457200" y="571480"/>
            <a:ext cx="8229600" cy="6089280"/>
          </a:xfrm>
        </p:spPr>
        <p:txBody>
          <a:bodyPr>
            <a:normAutofit/>
          </a:bodyPr>
          <a:lstStyle/>
          <a:p>
            <a:pPr algn="just">
              <a:buNone/>
            </a:pPr>
            <a:r>
              <a:rPr lang="en-IN" i="1" dirty="0" smtClean="0"/>
              <a:t>		</a:t>
            </a:r>
            <a:r>
              <a:rPr lang="en-IN" dirty="0" smtClean="0"/>
              <a:t>Internet of Things is the next stage of the information revolution and referenced the inter-connectivity of everything from urban transport to medical devices to household appliances.</a:t>
            </a:r>
          </a:p>
          <a:p>
            <a:pPr algn="just">
              <a:buNone/>
            </a:pPr>
            <a:r>
              <a:rPr lang="en-IN" dirty="0" smtClean="0"/>
              <a:t>		Integration with the Internet implies that devices will use an IP address as a unique identifier. However, due to the limited address space of IPv4 (which allows for 4.3 billion unique addresses), objects in the </a:t>
            </a:r>
            <a:r>
              <a:rPr lang="en-IN" dirty="0" err="1" smtClean="0"/>
              <a:t>IoT</a:t>
            </a:r>
            <a:r>
              <a:rPr lang="en-IN" dirty="0" smtClean="0"/>
              <a:t> will have to use IPv6 to accommodate the extremely large address space required.</a:t>
            </a:r>
          </a:p>
          <a:p>
            <a:pPr algn="just">
              <a:buNone/>
            </a:pPr>
            <a:r>
              <a:rPr lang="en-IN" dirty="0" smtClean="0"/>
              <a:t>		Objects in the </a:t>
            </a:r>
            <a:r>
              <a:rPr lang="en-IN" dirty="0" err="1" smtClean="0"/>
              <a:t>IoT</a:t>
            </a:r>
            <a:r>
              <a:rPr lang="en-IN" dirty="0" smtClean="0"/>
              <a:t> will not only be devices with sensory capabilities, but also provide actuation capabilities (e.g., bulbs or locks controlled over the Internet).</a:t>
            </a:r>
          </a:p>
          <a:p>
            <a:pPr>
              <a:buNone/>
            </a:pP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23</a:t>
            </a:fld>
            <a:endParaRPr lang="en-IN"/>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4"/>
          <p:cNvSpPr>
            <a:spLocks noGrp="1"/>
          </p:cNvSpPr>
          <p:nvPr>
            <p:ph idx="1"/>
          </p:nvPr>
        </p:nvSpPr>
        <p:spPr>
          <a:xfrm>
            <a:off x="457200" y="571480"/>
            <a:ext cx="8229600" cy="6089280"/>
          </a:xfrm>
        </p:spPr>
        <p:txBody>
          <a:bodyPr>
            <a:normAutofit lnSpcReduction="10000"/>
          </a:bodyPr>
          <a:lstStyle/>
          <a:p>
            <a:pPr algn="just">
              <a:buNone/>
            </a:pPr>
            <a:r>
              <a:rPr lang="en-IN" i="1" dirty="0" smtClean="0"/>
              <a:t>		</a:t>
            </a:r>
            <a:r>
              <a:rPr lang="en-IN" dirty="0" smtClean="0"/>
              <a:t> On the other hand, </a:t>
            </a:r>
            <a:r>
              <a:rPr lang="en-IN" dirty="0" err="1" smtClean="0"/>
              <a:t>IoT</a:t>
            </a:r>
            <a:r>
              <a:rPr lang="en-IN" dirty="0" smtClean="0"/>
              <a:t> systems could also be responsible for performing actions, not just sensing things. Intelligent shopping systems, for example, could monitor specific users' purchasing habits in a store by tracking their specific mobile phones. These users could then be provided with special offers on their favourite products, or even location of items that they need, which their fridge has automatically conveyed to the phone. </a:t>
            </a:r>
          </a:p>
          <a:p>
            <a:pPr algn="just">
              <a:buNone/>
            </a:pPr>
            <a:r>
              <a:rPr lang="en-IN" dirty="0" smtClean="0"/>
              <a:t>		</a:t>
            </a:r>
          </a:p>
          <a:p>
            <a:pPr algn="just">
              <a:buNone/>
            </a:pPr>
            <a:r>
              <a:rPr lang="en-IN" dirty="0" smtClean="0"/>
              <a:t>		Additional examples of sensing and actuating are reflected in applications that deal with heat, electricity and energy management, as well as cruise-assisting transportation systems. Other applications that the Internet of Things can provide is enabling extended home security features and home automation. </a:t>
            </a: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24</a:t>
            </a:fld>
            <a:endParaRPr lang="en-IN"/>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25</a:t>
            </a:fld>
            <a:endParaRPr lang="en-IN"/>
          </a:p>
        </p:txBody>
      </p:sp>
      <p:pic>
        <p:nvPicPr>
          <p:cNvPr id="6146" name="Picture 2"/>
          <p:cNvPicPr>
            <a:picLocks noChangeAspect="1" noChangeArrowheads="1"/>
          </p:cNvPicPr>
          <p:nvPr/>
        </p:nvPicPr>
        <p:blipFill>
          <a:blip r:embed="rId2" cstate="print"/>
          <a:srcRect l="18164" t="19531" r="19726" b="12109"/>
          <a:stretch>
            <a:fillRect/>
          </a:stretch>
        </p:blipFill>
        <p:spPr bwMode="auto">
          <a:xfrm>
            <a:off x="0" y="0"/>
            <a:ext cx="9144000" cy="603849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26</a:t>
            </a:fld>
            <a:endParaRPr lang="en-IN"/>
          </a:p>
        </p:txBody>
      </p:sp>
      <p:pic>
        <p:nvPicPr>
          <p:cNvPr id="7170" name="Picture 2"/>
          <p:cNvPicPr>
            <a:picLocks noChangeAspect="1" noChangeArrowheads="1"/>
          </p:cNvPicPr>
          <p:nvPr/>
        </p:nvPicPr>
        <p:blipFill>
          <a:blip r:embed="rId2" cstate="print"/>
          <a:srcRect l="18164" t="16601" r="19726" b="12109"/>
          <a:stretch>
            <a:fillRect/>
          </a:stretch>
        </p:blipFill>
        <p:spPr bwMode="auto">
          <a:xfrm>
            <a:off x="0" y="-1"/>
            <a:ext cx="9144000" cy="629728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27</a:t>
            </a:fld>
            <a:endParaRPr lang="en-IN"/>
          </a:p>
        </p:txBody>
      </p:sp>
      <p:pic>
        <p:nvPicPr>
          <p:cNvPr id="8194" name="Picture 2"/>
          <p:cNvPicPr>
            <a:picLocks noChangeAspect="1" noChangeArrowheads="1"/>
          </p:cNvPicPr>
          <p:nvPr/>
        </p:nvPicPr>
        <p:blipFill>
          <a:blip r:embed="rId2" cstate="print"/>
          <a:srcRect l="18750" t="18554" r="19726" b="12109"/>
          <a:stretch>
            <a:fillRect/>
          </a:stretch>
        </p:blipFill>
        <p:spPr bwMode="auto">
          <a:xfrm>
            <a:off x="-1" y="0"/>
            <a:ext cx="9085671" cy="614364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28</a:t>
            </a:fld>
            <a:endParaRPr lang="en-IN"/>
          </a:p>
        </p:txBody>
      </p:sp>
      <p:pic>
        <p:nvPicPr>
          <p:cNvPr id="9218" name="Picture 2"/>
          <p:cNvPicPr>
            <a:picLocks noChangeAspect="1" noChangeArrowheads="1"/>
          </p:cNvPicPr>
          <p:nvPr/>
        </p:nvPicPr>
        <p:blipFill>
          <a:blip r:embed="rId2" cstate="print"/>
          <a:srcRect l="18164" t="16601" r="19726" b="12109"/>
          <a:stretch>
            <a:fillRect/>
          </a:stretch>
        </p:blipFill>
        <p:spPr bwMode="auto">
          <a:xfrm>
            <a:off x="0" y="-71462"/>
            <a:ext cx="9128372" cy="6286520"/>
          </a:xfrm>
          <a:prstGeom prst="rect">
            <a:avLst/>
          </a:prstGeom>
          <a:noFill/>
          <a:ln w="9525">
            <a:noFill/>
            <a:miter lim="800000"/>
            <a:headEnd/>
            <a:tailEnd/>
          </a:ln>
          <a:effectLst/>
        </p:spPr>
      </p:pic>
      <p:sp>
        <p:nvSpPr>
          <p:cNvPr id="5" name="Rectangle 4"/>
          <p:cNvSpPr/>
          <p:nvPr/>
        </p:nvSpPr>
        <p:spPr>
          <a:xfrm>
            <a:off x="357190" y="6263366"/>
            <a:ext cx="8501090" cy="523220"/>
          </a:xfrm>
          <a:prstGeom prst="rect">
            <a:avLst/>
          </a:prstGeom>
        </p:spPr>
        <p:txBody>
          <a:bodyPr wrap="square">
            <a:spAutoFit/>
          </a:bodyPr>
          <a:lstStyle/>
          <a:p>
            <a:pPr algn="ctr"/>
            <a:r>
              <a:rPr lang="en-IN" sz="2800" b="1" i="1" dirty="0" err="1" smtClean="0">
                <a:solidFill>
                  <a:srgbClr val="0000FF"/>
                </a:solidFill>
              </a:rPr>
              <a:t>IoT</a:t>
            </a:r>
            <a:r>
              <a:rPr lang="en-IN" sz="2800" b="1" i="1" dirty="0" smtClean="0">
                <a:solidFill>
                  <a:srgbClr val="0000FF"/>
                </a:solidFill>
              </a:rPr>
              <a:t> helps you in LIFE LOGGING</a:t>
            </a:r>
            <a:endParaRPr lang="en-IN" sz="2800"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29</a:t>
            </a:fld>
            <a:endParaRPr lang="en-IN"/>
          </a:p>
        </p:txBody>
      </p:sp>
      <p:pic>
        <p:nvPicPr>
          <p:cNvPr id="11266" name="Picture 2"/>
          <p:cNvPicPr>
            <a:picLocks noChangeAspect="1" noChangeArrowheads="1"/>
          </p:cNvPicPr>
          <p:nvPr/>
        </p:nvPicPr>
        <p:blipFill>
          <a:blip r:embed="rId2" cstate="print"/>
          <a:srcRect l="18164" t="18554" r="20312" b="12109"/>
          <a:stretch>
            <a:fillRect/>
          </a:stretch>
        </p:blipFill>
        <p:spPr bwMode="auto">
          <a:xfrm>
            <a:off x="0" y="0"/>
            <a:ext cx="9144000" cy="618308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1472" y="357166"/>
            <a:ext cx="8229600" cy="796086"/>
          </a:xfrm>
        </p:spPr>
        <p:txBody>
          <a:bodyPr>
            <a:normAutofit/>
          </a:bodyPr>
          <a:lstStyle/>
          <a:p>
            <a:pPr algn="ctr"/>
            <a:r>
              <a:rPr lang="en-IN" sz="4000" b="1" dirty="0" smtClean="0">
                <a:solidFill>
                  <a:srgbClr val="7030A0"/>
                </a:solidFill>
              </a:rPr>
              <a:t>What is </a:t>
            </a:r>
            <a:r>
              <a:rPr lang="en-IN" sz="4000" b="1" dirty="0" err="1" smtClean="0">
                <a:solidFill>
                  <a:srgbClr val="7030A0"/>
                </a:solidFill>
              </a:rPr>
              <a:t>IoT</a:t>
            </a:r>
            <a:r>
              <a:rPr lang="en-IN" sz="4000" b="1" dirty="0" smtClean="0">
                <a:solidFill>
                  <a:srgbClr val="7030A0"/>
                </a:solidFill>
              </a:rPr>
              <a:t>?</a:t>
            </a:r>
            <a:endParaRPr lang="en-IN" sz="5400" dirty="0">
              <a:solidFill>
                <a:srgbClr val="7030A0"/>
              </a:solidFill>
            </a:endParaRPr>
          </a:p>
        </p:txBody>
      </p:sp>
      <p:sp>
        <p:nvSpPr>
          <p:cNvPr id="3" name="Content Placeholder 2"/>
          <p:cNvSpPr>
            <a:spLocks noGrp="1"/>
          </p:cNvSpPr>
          <p:nvPr>
            <p:ph idx="1"/>
          </p:nvPr>
        </p:nvSpPr>
        <p:spPr>
          <a:xfrm>
            <a:off x="457200" y="1285860"/>
            <a:ext cx="8229600" cy="5429288"/>
          </a:xfrm>
        </p:spPr>
        <p:txBody>
          <a:bodyPr>
            <a:normAutofit fontScale="92500" lnSpcReduction="10000"/>
          </a:bodyPr>
          <a:lstStyle/>
          <a:p>
            <a:pPr algn="just">
              <a:lnSpc>
                <a:spcPct val="150000"/>
              </a:lnSpc>
              <a:buNone/>
            </a:pPr>
            <a:r>
              <a:rPr lang="en-IN" dirty="0" smtClean="0"/>
              <a:t>		The Internet of Things (</a:t>
            </a:r>
            <a:r>
              <a:rPr lang="en-IN" dirty="0" err="1" smtClean="0"/>
              <a:t>IoT</a:t>
            </a:r>
            <a:r>
              <a:rPr lang="en-IN" dirty="0" smtClean="0"/>
              <a:t>) is the network of physical objects or "things" embedded with electronics, software, sensors, and network connectivity, which enables these objects to collect and exchange data. </a:t>
            </a:r>
          </a:p>
          <a:p>
            <a:pPr algn="just">
              <a:lnSpc>
                <a:spcPct val="150000"/>
              </a:lnSpc>
              <a:buNone/>
            </a:pPr>
            <a:r>
              <a:rPr lang="en-IN" dirty="0" smtClean="0"/>
              <a:t>		</a:t>
            </a:r>
            <a:r>
              <a:rPr lang="en-IN" dirty="0" err="1" smtClean="0"/>
              <a:t>IoT</a:t>
            </a:r>
            <a:r>
              <a:rPr lang="en-IN" dirty="0" smtClean="0"/>
              <a:t> allows objects to be sensed and controlled remotely across existing network infrastructure, creating opportunities for more direct integration between the physical world and computer-based systems, and resulting in improved efficiency, accuracy and economic benefit. </a:t>
            </a:r>
          </a:p>
          <a:p>
            <a:pPr>
              <a:lnSpc>
                <a:spcPct val="150000"/>
              </a:lnSpc>
              <a:buNone/>
            </a:pPr>
            <a:r>
              <a:rPr lang="en-IN" dirty="0" smtClean="0"/>
              <a:t>			</a:t>
            </a:r>
            <a:endParaRPr lang="en-IN" b="1" dirty="0">
              <a:solidFill>
                <a:srgbClr val="0000FF"/>
              </a:solidFill>
            </a:endParaRPr>
          </a:p>
        </p:txBody>
      </p:sp>
      <p:sp>
        <p:nvSpPr>
          <p:cNvPr id="4" name="Slide Number Placeholder 3"/>
          <p:cNvSpPr>
            <a:spLocks noGrp="1"/>
          </p:cNvSpPr>
          <p:nvPr>
            <p:ph type="sldNum" sz="quarter" idx="12"/>
          </p:nvPr>
        </p:nvSpPr>
        <p:spPr/>
        <p:txBody>
          <a:bodyPr/>
          <a:lstStyle/>
          <a:p>
            <a:fld id="{7933DF99-38B8-4278-ABAE-40A957E9C799}" type="slidenum">
              <a:rPr lang="en-IN" smtClean="0"/>
              <a:pPr/>
              <a:t>3</a:t>
            </a:fld>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slide(fromBottom)">
                                      <p:cBhvr>
                                        <p:cTn id="14" dur="20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slide(fromBottom)">
                                      <p:cBhvr>
                                        <p:cTn id="19" dur="2000"/>
                                        <p:tgtEl>
                                          <p:spTgt spid="3">
                                            <p:txEl>
                                              <p:pRg st="1" end="1"/>
                                            </p:txEl>
                                          </p:spTgt>
                                        </p:tgtEl>
                                      </p:cBhvr>
                                    </p:animEffect>
                                  </p:childTnLst>
                                </p:cTn>
                              </p:par>
                              <p:par>
                                <p:cTn id="20" presetID="12" presetClass="entr" presetSubtype="4" fill="hold"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slide(fromBottom)">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5804" y="367442"/>
            <a:ext cx="8229600" cy="775542"/>
          </a:xfrm>
        </p:spPr>
        <p:txBody>
          <a:bodyPr>
            <a:noAutofit/>
          </a:bodyPr>
          <a:lstStyle/>
          <a:p>
            <a:pPr algn="ctr"/>
            <a:r>
              <a:rPr lang="en-IN" sz="3600" b="1" u="sng" dirty="0" smtClean="0">
                <a:solidFill>
                  <a:srgbClr val="7030A0"/>
                </a:solidFill>
              </a:rPr>
              <a:t>TECHNOLOGICAL CHALLENGES OF </a:t>
            </a:r>
            <a:r>
              <a:rPr lang="en-IN" sz="3600" b="1" u="sng" dirty="0" err="1" smtClean="0">
                <a:solidFill>
                  <a:srgbClr val="7030A0"/>
                </a:solidFill>
              </a:rPr>
              <a:t>IoT</a:t>
            </a:r>
            <a:endParaRPr lang="en-IN" sz="3600" b="1" u="sng" dirty="0">
              <a:solidFill>
                <a:srgbClr val="7030A0"/>
              </a:solidFill>
            </a:endParaRPr>
          </a:p>
        </p:txBody>
      </p:sp>
      <p:sp>
        <p:nvSpPr>
          <p:cNvPr id="3" name="Content Placeholder 2"/>
          <p:cNvSpPr>
            <a:spLocks noGrp="1"/>
          </p:cNvSpPr>
          <p:nvPr>
            <p:ph idx="1"/>
          </p:nvPr>
        </p:nvSpPr>
        <p:spPr>
          <a:xfrm>
            <a:off x="428596" y="1285860"/>
            <a:ext cx="8229600" cy="5429288"/>
          </a:xfrm>
        </p:spPr>
        <p:txBody>
          <a:bodyPr>
            <a:normAutofit lnSpcReduction="10000"/>
          </a:bodyPr>
          <a:lstStyle/>
          <a:p>
            <a:pPr>
              <a:buNone/>
            </a:pPr>
            <a:r>
              <a:rPr lang="en-IN" sz="2800" dirty="0" smtClean="0"/>
              <a:t>	At present </a:t>
            </a:r>
            <a:r>
              <a:rPr lang="en-IN" sz="2800" dirty="0" err="1" smtClean="0"/>
              <a:t>IoT</a:t>
            </a:r>
            <a:r>
              <a:rPr lang="en-IN" sz="2800" dirty="0" smtClean="0"/>
              <a:t> is faced with many challenges, such as:</a:t>
            </a:r>
          </a:p>
          <a:p>
            <a:pPr algn="just">
              <a:buClr>
                <a:srgbClr val="0000FF"/>
              </a:buClr>
              <a:buFont typeface="Wingdings" pitchFamily="2" charset="2"/>
              <a:buChar char="§"/>
            </a:pPr>
            <a:r>
              <a:rPr lang="en-IN" sz="2800" dirty="0" smtClean="0"/>
              <a:t>Scalability</a:t>
            </a:r>
          </a:p>
          <a:p>
            <a:pPr algn="just">
              <a:buClr>
                <a:srgbClr val="0000FF"/>
              </a:buClr>
              <a:buFont typeface="Wingdings" pitchFamily="2" charset="2"/>
              <a:buChar char="§"/>
            </a:pPr>
            <a:r>
              <a:rPr lang="en-IN" sz="2800" dirty="0" smtClean="0"/>
              <a:t>Technological Standardization</a:t>
            </a:r>
          </a:p>
          <a:p>
            <a:pPr algn="just">
              <a:buClr>
                <a:srgbClr val="0000FF"/>
              </a:buClr>
              <a:buFont typeface="Wingdings" pitchFamily="2" charset="2"/>
              <a:buChar char="§"/>
            </a:pPr>
            <a:r>
              <a:rPr lang="en-IN" sz="2800" dirty="0" smtClean="0"/>
              <a:t>Inter operability</a:t>
            </a:r>
          </a:p>
          <a:p>
            <a:pPr algn="just">
              <a:buClr>
                <a:srgbClr val="0000FF"/>
              </a:buClr>
              <a:buFont typeface="Wingdings" pitchFamily="2" charset="2"/>
              <a:buChar char="§"/>
            </a:pPr>
            <a:r>
              <a:rPr lang="en-IN" sz="2800" dirty="0" smtClean="0"/>
              <a:t>Software complexity</a:t>
            </a:r>
          </a:p>
          <a:p>
            <a:pPr algn="just">
              <a:buClr>
                <a:srgbClr val="0000FF"/>
              </a:buClr>
              <a:buFont typeface="Wingdings" pitchFamily="2" charset="2"/>
              <a:buChar char="§"/>
            </a:pPr>
            <a:r>
              <a:rPr lang="en-IN" sz="2800" dirty="0" smtClean="0"/>
              <a:t>Data volumes and interpretation</a:t>
            </a:r>
          </a:p>
          <a:p>
            <a:pPr algn="just">
              <a:buClr>
                <a:srgbClr val="0000FF"/>
              </a:buClr>
              <a:buFont typeface="Wingdings" pitchFamily="2" charset="2"/>
              <a:buChar char="§"/>
            </a:pPr>
            <a:r>
              <a:rPr lang="en-IN" sz="2800" dirty="0" smtClean="0"/>
              <a:t>Power Supply</a:t>
            </a:r>
          </a:p>
          <a:p>
            <a:pPr algn="just">
              <a:buClr>
                <a:srgbClr val="0000FF"/>
              </a:buClr>
              <a:buFont typeface="Wingdings" pitchFamily="2" charset="2"/>
              <a:buChar char="§"/>
            </a:pPr>
            <a:r>
              <a:rPr lang="en-IN" sz="2800" dirty="0" smtClean="0"/>
              <a:t>Interaction and short range communication</a:t>
            </a:r>
          </a:p>
          <a:p>
            <a:pPr algn="just">
              <a:buClr>
                <a:srgbClr val="0000FF"/>
              </a:buClr>
              <a:buFont typeface="Wingdings" pitchFamily="2" charset="2"/>
              <a:buChar char="§"/>
            </a:pPr>
            <a:r>
              <a:rPr lang="en-IN" sz="2800" dirty="0" smtClean="0"/>
              <a:t>Wireless communication</a:t>
            </a:r>
          </a:p>
          <a:p>
            <a:pPr algn="just">
              <a:buClr>
                <a:srgbClr val="0000FF"/>
              </a:buClr>
              <a:buFont typeface="Wingdings" pitchFamily="2" charset="2"/>
              <a:buChar char="§"/>
            </a:pPr>
            <a:r>
              <a:rPr lang="en-IN" sz="2800" dirty="0" smtClean="0"/>
              <a:t>Fault tolerance</a:t>
            </a:r>
          </a:p>
          <a:p>
            <a:pPr algn="just">
              <a:buClr>
                <a:srgbClr val="0000FF"/>
              </a:buClr>
              <a:buFont typeface="Wingdings" pitchFamily="2" charset="2"/>
              <a:buChar char="§"/>
            </a:pPr>
            <a:endParaRPr lang="en-IN" sz="2800" dirty="0" smtClean="0"/>
          </a:p>
        </p:txBody>
      </p:sp>
      <p:sp>
        <p:nvSpPr>
          <p:cNvPr id="4" name="Slide Number Placeholder 3"/>
          <p:cNvSpPr>
            <a:spLocks noGrp="1"/>
          </p:cNvSpPr>
          <p:nvPr>
            <p:ph type="sldNum" sz="quarter" idx="12"/>
          </p:nvPr>
        </p:nvSpPr>
        <p:spPr/>
        <p:txBody>
          <a:bodyPr/>
          <a:lstStyle/>
          <a:p>
            <a:fld id="{7933DF99-38B8-4278-ABAE-40A957E9C799}" type="slidenum">
              <a:rPr lang="en-IN" smtClean="0"/>
              <a:pPr/>
              <a:t>30</a:t>
            </a:fld>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5804" y="367442"/>
            <a:ext cx="8229600" cy="775542"/>
          </a:xfrm>
        </p:spPr>
        <p:txBody>
          <a:bodyPr>
            <a:noAutofit/>
          </a:bodyPr>
          <a:lstStyle/>
          <a:p>
            <a:pPr algn="ctr"/>
            <a:r>
              <a:rPr lang="en-IN" sz="3600" b="1" u="sng" dirty="0" smtClean="0">
                <a:solidFill>
                  <a:srgbClr val="FF0000"/>
                </a:solidFill>
              </a:rPr>
              <a:t>Criticisms and Controversies of </a:t>
            </a:r>
            <a:r>
              <a:rPr lang="en-IN" sz="3600" b="1" u="sng" dirty="0" err="1" smtClean="0">
                <a:solidFill>
                  <a:srgbClr val="FF0000"/>
                </a:solidFill>
              </a:rPr>
              <a:t>IoT</a:t>
            </a:r>
            <a:endParaRPr lang="en-IN" sz="3600" b="1" u="sng" dirty="0">
              <a:solidFill>
                <a:srgbClr val="FF0000"/>
              </a:solidFill>
            </a:endParaRPr>
          </a:p>
        </p:txBody>
      </p:sp>
      <p:sp>
        <p:nvSpPr>
          <p:cNvPr id="3" name="Content Placeholder 2"/>
          <p:cNvSpPr>
            <a:spLocks noGrp="1"/>
          </p:cNvSpPr>
          <p:nvPr>
            <p:ph idx="1"/>
          </p:nvPr>
        </p:nvSpPr>
        <p:spPr>
          <a:xfrm>
            <a:off x="428596" y="1285860"/>
            <a:ext cx="8229600" cy="5429288"/>
          </a:xfrm>
        </p:spPr>
        <p:txBody>
          <a:bodyPr>
            <a:normAutofit fontScale="92500" lnSpcReduction="10000"/>
          </a:bodyPr>
          <a:lstStyle/>
          <a:p>
            <a:pPr algn="just">
              <a:buNone/>
            </a:pPr>
            <a:r>
              <a:rPr lang="en-IN" sz="2800" dirty="0" smtClean="0"/>
              <a:t>		Scholars and social observers and pessimists have doubts about the promises of the ubiquitous computing revolution, in the areas as:</a:t>
            </a:r>
          </a:p>
          <a:p>
            <a:pPr algn="just">
              <a:buNone/>
            </a:pPr>
            <a:endParaRPr lang="en-IN" sz="2800" dirty="0" smtClean="0"/>
          </a:p>
          <a:p>
            <a:pPr algn="just">
              <a:buClr>
                <a:srgbClr val="0000FF"/>
              </a:buClr>
              <a:buFont typeface="Wingdings" pitchFamily="2" charset="2"/>
              <a:buChar char="§"/>
            </a:pPr>
            <a:r>
              <a:rPr lang="en-IN" sz="2800" dirty="0" smtClean="0"/>
              <a:t>Privacy</a:t>
            </a:r>
          </a:p>
          <a:p>
            <a:pPr algn="just">
              <a:buClr>
                <a:srgbClr val="0000FF"/>
              </a:buClr>
              <a:buFont typeface="Wingdings" pitchFamily="2" charset="2"/>
              <a:buChar char="§"/>
            </a:pPr>
            <a:r>
              <a:rPr lang="en-IN" sz="2800" dirty="0" smtClean="0"/>
              <a:t>Security</a:t>
            </a:r>
          </a:p>
          <a:p>
            <a:pPr algn="just">
              <a:buClr>
                <a:srgbClr val="0000FF"/>
              </a:buClr>
              <a:buFont typeface="Wingdings" pitchFamily="2" charset="2"/>
              <a:buChar char="§"/>
            </a:pPr>
            <a:r>
              <a:rPr lang="en-IN" sz="2800" dirty="0" smtClean="0"/>
              <a:t>Autonomy and Control</a:t>
            </a:r>
          </a:p>
          <a:p>
            <a:pPr algn="just">
              <a:buClr>
                <a:srgbClr val="0000FF"/>
              </a:buClr>
              <a:buFont typeface="Wingdings" pitchFamily="2" charset="2"/>
              <a:buChar char="§"/>
            </a:pPr>
            <a:r>
              <a:rPr lang="en-IN" sz="2800" dirty="0" smtClean="0"/>
              <a:t>Social control</a:t>
            </a:r>
          </a:p>
          <a:p>
            <a:pPr algn="just">
              <a:buClr>
                <a:srgbClr val="0000FF"/>
              </a:buClr>
              <a:buFont typeface="Wingdings" pitchFamily="2" charset="2"/>
              <a:buChar char="§"/>
            </a:pPr>
            <a:r>
              <a:rPr lang="en-IN" sz="2800" dirty="0" smtClean="0"/>
              <a:t>Political manipulation</a:t>
            </a:r>
          </a:p>
          <a:p>
            <a:pPr algn="just">
              <a:buClr>
                <a:srgbClr val="0000FF"/>
              </a:buClr>
              <a:buFont typeface="Wingdings" pitchFamily="2" charset="2"/>
              <a:buChar char="§"/>
            </a:pPr>
            <a:r>
              <a:rPr lang="en-IN" sz="2800" dirty="0" smtClean="0"/>
              <a:t>Design</a:t>
            </a:r>
          </a:p>
          <a:p>
            <a:pPr algn="just">
              <a:buClr>
                <a:srgbClr val="0000FF"/>
              </a:buClr>
              <a:buFont typeface="Wingdings" pitchFamily="2" charset="2"/>
              <a:buChar char="§"/>
            </a:pPr>
            <a:r>
              <a:rPr lang="en-IN" sz="2800" dirty="0" smtClean="0"/>
              <a:t>Environmental impact</a:t>
            </a:r>
          </a:p>
          <a:p>
            <a:pPr algn="just">
              <a:buClr>
                <a:srgbClr val="0000FF"/>
              </a:buClr>
              <a:buFont typeface="Wingdings" pitchFamily="2" charset="2"/>
              <a:buChar char="§"/>
            </a:pPr>
            <a:r>
              <a:rPr lang="en-IN" sz="2800" dirty="0" smtClean="0"/>
              <a:t>Influences human moral decision making</a:t>
            </a:r>
          </a:p>
        </p:txBody>
      </p:sp>
      <p:sp>
        <p:nvSpPr>
          <p:cNvPr id="4" name="Slide Number Placeholder 3"/>
          <p:cNvSpPr>
            <a:spLocks noGrp="1"/>
          </p:cNvSpPr>
          <p:nvPr>
            <p:ph type="sldNum" sz="quarter" idx="12"/>
          </p:nvPr>
        </p:nvSpPr>
        <p:spPr/>
        <p:txBody>
          <a:bodyPr/>
          <a:lstStyle/>
          <a:p>
            <a:fld id="{7933DF99-38B8-4278-ABAE-40A957E9C799}" type="slidenum">
              <a:rPr lang="en-IN" smtClean="0"/>
              <a:pPr/>
              <a:t>31</a:t>
            </a:fld>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7933DF99-38B8-4278-ABAE-40A957E9C799}" type="slidenum">
              <a:rPr lang="en-IN" smtClean="0"/>
              <a:pPr/>
              <a:t>32</a:t>
            </a:fld>
            <a:endParaRPr lang="en-IN"/>
          </a:p>
        </p:txBody>
      </p:sp>
      <p:pic>
        <p:nvPicPr>
          <p:cNvPr id="10242" name="Picture 2"/>
          <p:cNvPicPr>
            <a:picLocks noChangeAspect="1" noChangeArrowheads="1"/>
          </p:cNvPicPr>
          <p:nvPr/>
        </p:nvPicPr>
        <p:blipFill>
          <a:blip r:embed="rId2" cstate="print"/>
          <a:srcRect l="18164" t="16601" r="19726" b="12109"/>
          <a:stretch>
            <a:fillRect/>
          </a:stretch>
        </p:blipFill>
        <p:spPr bwMode="auto">
          <a:xfrm>
            <a:off x="0" y="-1"/>
            <a:ext cx="9144000" cy="6297283"/>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42918"/>
            <a:ext cx="8229600" cy="6072230"/>
          </a:xfrm>
        </p:spPr>
        <p:txBody>
          <a:bodyPr>
            <a:normAutofit fontScale="92500"/>
          </a:bodyPr>
          <a:lstStyle/>
          <a:p>
            <a:pPr algn="just">
              <a:lnSpc>
                <a:spcPct val="150000"/>
              </a:lnSpc>
              <a:buNone/>
            </a:pPr>
            <a:r>
              <a:rPr lang="en-IN" dirty="0" smtClean="0"/>
              <a:t>		"</a:t>
            </a:r>
            <a:r>
              <a:rPr lang="en-IN" b="1" dirty="0" smtClean="0">
                <a:solidFill>
                  <a:srgbClr val="0000FF"/>
                </a:solidFill>
              </a:rPr>
              <a:t>Things</a:t>
            </a:r>
            <a:r>
              <a:rPr lang="en-IN" dirty="0" smtClean="0"/>
              <a:t>," in the </a:t>
            </a:r>
            <a:r>
              <a:rPr lang="en-IN" dirty="0" err="1" smtClean="0"/>
              <a:t>IoT</a:t>
            </a:r>
            <a:r>
              <a:rPr lang="en-IN" dirty="0" smtClean="0"/>
              <a:t> sense, can refer to a wide variety of devices such as heart monitoring implants, biochip transponders on farm animals, electric clams in coastal waters, automobiles with built-in sensors, DNA analysis devices for environmental/food/pathogen monitoring or field operation devices that assist fire-fighters in search and rescue operations. </a:t>
            </a:r>
          </a:p>
          <a:p>
            <a:pPr algn="just">
              <a:lnSpc>
                <a:spcPct val="150000"/>
              </a:lnSpc>
              <a:buNone/>
            </a:pPr>
            <a:r>
              <a:rPr lang="en-IN" dirty="0" smtClean="0"/>
              <a:t>		These devices collect useful data with the help of various existing technologies and then autonomously flow the data between other devices. </a:t>
            </a:r>
          </a:p>
        </p:txBody>
      </p:sp>
      <p:sp>
        <p:nvSpPr>
          <p:cNvPr id="4" name="Slide Number Placeholder 3"/>
          <p:cNvSpPr>
            <a:spLocks noGrp="1"/>
          </p:cNvSpPr>
          <p:nvPr>
            <p:ph type="sldNum" sz="quarter" idx="12"/>
          </p:nvPr>
        </p:nvSpPr>
        <p:spPr/>
        <p:txBody>
          <a:bodyPr/>
          <a:lstStyle/>
          <a:p>
            <a:fld id="{7933DF99-38B8-4278-ABAE-40A957E9C799}" type="slidenum">
              <a:rPr lang="en-IN" smtClean="0"/>
              <a:pPr/>
              <a:t>4</a:t>
            </a:fld>
            <a:endParaRPr lang="en-IN"/>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00034" y="1214422"/>
            <a:ext cx="8229600" cy="5467368"/>
          </a:xfrm>
          <a:noFill/>
        </p:spPr>
        <p:txBody>
          <a:bodyPr>
            <a:normAutofit fontScale="92500" lnSpcReduction="10000"/>
          </a:bodyPr>
          <a:lstStyle/>
          <a:p>
            <a:pPr lvl="0" algn="just">
              <a:lnSpc>
                <a:spcPct val="150000"/>
              </a:lnSpc>
              <a:buNone/>
            </a:pPr>
            <a:r>
              <a:rPr lang="en-IN" dirty="0" smtClean="0"/>
              <a:t>		The concept of the Internet of Things first became popular in 1999, through the Auto-ID </a:t>
            </a:r>
            <a:r>
              <a:rPr lang="en-IN" dirty="0" err="1" smtClean="0"/>
              <a:t>Center</a:t>
            </a:r>
            <a:r>
              <a:rPr lang="en-IN" dirty="0" smtClean="0"/>
              <a:t> at MIT and related market-analysis publications. R</a:t>
            </a:r>
          </a:p>
          <a:p>
            <a:pPr lvl="0" algn="just">
              <a:lnSpc>
                <a:spcPct val="150000"/>
              </a:lnSpc>
              <a:buNone/>
            </a:pPr>
            <a:r>
              <a:rPr lang="en-IN" dirty="0" smtClean="0"/>
              <a:t>		Radio-frequency identification (RFID) was seen as a prerequisite for the </a:t>
            </a:r>
            <a:r>
              <a:rPr lang="en-IN" dirty="0" err="1" smtClean="0"/>
              <a:t>IoT</a:t>
            </a:r>
            <a:r>
              <a:rPr lang="en-IN" dirty="0" smtClean="0"/>
              <a:t> at that point. If all objects and people in daily life were equipped with identifiers, computers could manage and inventory them. Besides using RFID, the tagging of things may be achieved through such technologies as near field communication, barcodes, QR codes, </a:t>
            </a:r>
            <a:r>
              <a:rPr lang="en-IN" dirty="0" err="1" smtClean="0"/>
              <a:t>bluetooth</a:t>
            </a:r>
            <a:r>
              <a:rPr lang="en-IN" dirty="0" smtClean="0"/>
              <a:t>, and digital watermarking. </a:t>
            </a:r>
          </a:p>
        </p:txBody>
      </p:sp>
      <p:sp>
        <p:nvSpPr>
          <p:cNvPr id="4" name="Title 1"/>
          <p:cNvSpPr>
            <a:spLocks noGrp="1"/>
          </p:cNvSpPr>
          <p:nvPr>
            <p:ph type="title"/>
          </p:nvPr>
        </p:nvSpPr>
        <p:spPr>
          <a:xfrm>
            <a:off x="571472" y="357166"/>
            <a:ext cx="8229600" cy="796086"/>
          </a:xfrm>
        </p:spPr>
        <p:txBody>
          <a:bodyPr>
            <a:normAutofit/>
          </a:bodyPr>
          <a:lstStyle/>
          <a:p>
            <a:pPr algn="ctr"/>
            <a:r>
              <a:rPr lang="en-IN" sz="4000" b="1" dirty="0" smtClean="0">
                <a:solidFill>
                  <a:srgbClr val="FF00FF"/>
                </a:solidFill>
              </a:rPr>
              <a:t>History of </a:t>
            </a:r>
            <a:r>
              <a:rPr lang="en-IN" sz="4000" b="1" dirty="0" err="1" smtClean="0">
                <a:solidFill>
                  <a:srgbClr val="FF00FF"/>
                </a:solidFill>
              </a:rPr>
              <a:t>IoT</a:t>
            </a:r>
            <a:endParaRPr lang="en-IN" sz="5400" dirty="0">
              <a:solidFill>
                <a:srgbClr val="FF00FF"/>
              </a:solidFill>
            </a:endParaRPr>
          </a:p>
        </p:txBody>
      </p:sp>
      <p:sp>
        <p:nvSpPr>
          <p:cNvPr id="5" name="Slide Number Placeholder 4"/>
          <p:cNvSpPr>
            <a:spLocks noGrp="1"/>
          </p:cNvSpPr>
          <p:nvPr>
            <p:ph type="sldNum" sz="quarter" idx="12"/>
          </p:nvPr>
        </p:nvSpPr>
        <p:spPr/>
        <p:txBody>
          <a:bodyPr/>
          <a:lstStyle/>
          <a:p>
            <a:fld id="{7933DF99-38B8-4278-ABAE-40A957E9C799}" type="slidenum">
              <a:rPr lang="en-IN" smtClean="0"/>
              <a:pPr/>
              <a:t>5</a:t>
            </a:fld>
            <a:endParaRPr lang="en-IN"/>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357174"/>
            <a:ext cx="8229600" cy="785810"/>
          </a:xfrm>
        </p:spPr>
        <p:txBody>
          <a:bodyPr>
            <a:normAutofit/>
          </a:bodyPr>
          <a:lstStyle/>
          <a:p>
            <a:pPr algn="ctr"/>
            <a:r>
              <a:rPr lang="en-IN" sz="4000" b="1" dirty="0" smtClean="0">
                <a:solidFill>
                  <a:schemeClr val="tx1"/>
                </a:solidFill>
              </a:rPr>
              <a:t>How </a:t>
            </a:r>
            <a:r>
              <a:rPr lang="en-IN" sz="4000" b="1" dirty="0" err="1" smtClean="0">
                <a:solidFill>
                  <a:schemeClr val="tx1"/>
                </a:solidFill>
              </a:rPr>
              <a:t>IoT</a:t>
            </a:r>
            <a:r>
              <a:rPr lang="en-IN" sz="4000" b="1" dirty="0" smtClean="0">
                <a:solidFill>
                  <a:schemeClr val="tx1"/>
                </a:solidFill>
              </a:rPr>
              <a:t> Works?</a:t>
            </a:r>
            <a:endParaRPr lang="en-IN" sz="4000" dirty="0" smtClean="0">
              <a:solidFill>
                <a:schemeClr val="tx1"/>
              </a:solidFill>
            </a:endParaRPr>
          </a:p>
        </p:txBody>
      </p:sp>
      <p:sp>
        <p:nvSpPr>
          <p:cNvPr id="3" name="Content Placeholder 2"/>
          <p:cNvSpPr>
            <a:spLocks noGrp="1"/>
          </p:cNvSpPr>
          <p:nvPr>
            <p:ph idx="1"/>
          </p:nvPr>
        </p:nvSpPr>
        <p:spPr>
          <a:xfrm>
            <a:off x="428596" y="1071546"/>
            <a:ext cx="8229600" cy="5500726"/>
          </a:xfrm>
        </p:spPr>
        <p:txBody>
          <a:bodyPr>
            <a:normAutofit fontScale="92500" lnSpcReduction="20000"/>
          </a:bodyPr>
          <a:lstStyle/>
          <a:p>
            <a:pPr algn="just">
              <a:lnSpc>
                <a:spcPct val="150000"/>
              </a:lnSpc>
              <a:buNone/>
            </a:pPr>
            <a:r>
              <a:rPr lang="en-IN" dirty="0" smtClean="0"/>
              <a:t>		</a:t>
            </a:r>
            <a:r>
              <a:rPr lang="en-IN" dirty="0" smtClean="0">
                <a:solidFill>
                  <a:srgbClr val="0000FF"/>
                </a:solidFill>
              </a:rPr>
              <a:t>Internet of Things </a:t>
            </a:r>
            <a:r>
              <a:rPr lang="en-IN" dirty="0" smtClean="0"/>
              <a:t>is not the result of a single novel technology; instead, several complementary technical developments provide capabilities that taken together help to bridge the gap between the virtual and physical world. 	These capabilities include: </a:t>
            </a:r>
          </a:p>
          <a:p>
            <a:pPr algn="just">
              <a:lnSpc>
                <a:spcPct val="120000"/>
              </a:lnSpc>
              <a:spcBef>
                <a:spcPts val="0"/>
              </a:spcBef>
              <a:buClr>
                <a:srgbClr val="0000FF"/>
              </a:buClr>
              <a:buFont typeface="Wingdings" pitchFamily="2" charset="2"/>
              <a:buChar char="Ø"/>
            </a:pPr>
            <a:r>
              <a:rPr lang="en-IN" b="1" i="1" dirty="0" smtClean="0"/>
              <a:t>Communication and cooperation </a:t>
            </a:r>
          </a:p>
          <a:p>
            <a:pPr algn="just">
              <a:lnSpc>
                <a:spcPct val="120000"/>
              </a:lnSpc>
              <a:spcBef>
                <a:spcPts val="0"/>
              </a:spcBef>
              <a:buClr>
                <a:srgbClr val="0000FF"/>
              </a:buClr>
              <a:buFont typeface="Wingdings" pitchFamily="2" charset="2"/>
              <a:buChar char="Ø"/>
            </a:pPr>
            <a:r>
              <a:rPr lang="en-IN" b="1" i="1" dirty="0" smtClean="0"/>
              <a:t>Addressability </a:t>
            </a:r>
          </a:p>
          <a:p>
            <a:pPr algn="just">
              <a:lnSpc>
                <a:spcPct val="120000"/>
              </a:lnSpc>
              <a:spcBef>
                <a:spcPts val="0"/>
              </a:spcBef>
              <a:buClr>
                <a:srgbClr val="0000FF"/>
              </a:buClr>
              <a:buFont typeface="Wingdings" pitchFamily="2" charset="2"/>
              <a:buChar char="Ø"/>
            </a:pPr>
            <a:r>
              <a:rPr lang="en-IN" b="1" i="1" dirty="0" smtClean="0"/>
              <a:t>Identification </a:t>
            </a:r>
          </a:p>
          <a:p>
            <a:pPr algn="just">
              <a:lnSpc>
                <a:spcPct val="120000"/>
              </a:lnSpc>
              <a:spcBef>
                <a:spcPts val="0"/>
              </a:spcBef>
              <a:buClr>
                <a:srgbClr val="0000FF"/>
              </a:buClr>
              <a:buFont typeface="Wingdings" pitchFamily="2" charset="2"/>
              <a:buChar char="Ø"/>
            </a:pPr>
            <a:r>
              <a:rPr lang="en-IN" b="1" i="1" dirty="0" smtClean="0"/>
              <a:t>Sensing</a:t>
            </a:r>
          </a:p>
          <a:p>
            <a:pPr algn="just">
              <a:lnSpc>
                <a:spcPct val="120000"/>
              </a:lnSpc>
              <a:spcBef>
                <a:spcPts val="0"/>
              </a:spcBef>
              <a:buClr>
                <a:srgbClr val="0000FF"/>
              </a:buClr>
              <a:buFont typeface="Wingdings" pitchFamily="2" charset="2"/>
              <a:buChar char="Ø"/>
            </a:pPr>
            <a:r>
              <a:rPr lang="en-IN" b="1" i="1" dirty="0" smtClean="0"/>
              <a:t>Actuation</a:t>
            </a:r>
          </a:p>
          <a:p>
            <a:pPr algn="just">
              <a:lnSpc>
                <a:spcPct val="120000"/>
              </a:lnSpc>
              <a:spcBef>
                <a:spcPts val="0"/>
              </a:spcBef>
              <a:buClr>
                <a:srgbClr val="0000FF"/>
              </a:buClr>
              <a:buFont typeface="Wingdings" pitchFamily="2" charset="2"/>
              <a:buChar char="Ø"/>
            </a:pPr>
            <a:r>
              <a:rPr lang="en-IN" b="1" i="1" dirty="0" smtClean="0"/>
              <a:t>Embedded information processing </a:t>
            </a:r>
          </a:p>
          <a:p>
            <a:pPr algn="just">
              <a:lnSpc>
                <a:spcPct val="120000"/>
              </a:lnSpc>
              <a:spcBef>
                <a:spcPts val="0"/>
              </a:spcBef>
              <a:buClr>
                <a:srgbClr val="0000FF"/>
              </a:buClr>
              <a:buFont typeface="Wingdings" pitchFamily="2" charset="2"/>
              <a:buChar char="Ø"/>
            </a:pPr>
            <a:r>
              <a:rPr lang="en-IN" b="1" i="1" dirty="0" smtClean="0"/>
              <a:t>Localization</a:t>
            </a:r>
          </a:p>
          <a:p>
            <a:pPr algn="just">
              <a:lnSpc>
                <a:spcPct val="120000"/>
              </a:lnSpc>
              <a:spcBef>
                <a:spcPts val="0"/>
              </a:spcBef>
              <a:buClr>
                <a:srgbClr val="0000FF"/>
              </a:buClr>
              <a:buFont typeface="Wingdings" pitchFamily="2" charset="2"/>
              <a:buChar char="Ø"/>
            </a:pPr>
            <a:r>
              <a:rPr lang="en-IN" b="1" i="1" dirty="0" smtClean="0"/>
              <a:t>User interfaces </a:t>
            </a: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6</a:t>
            </a:fld>
            <a:endParaRPr lang="en-IN"/>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357174"/>
            <a:ext cx="8229600" cy="785810"/>
          </a:xfrm>
        </p:spPr>
        <p:txBody>
          <a:bodyPr>
            <a:normAutofit/>
          </a:bodyPr>
          <a:lstStyle/>
          <a:p>
            <a:pPr algn="ctr"/>
            <a:r>
              <a:rPr lang="en-IN" b="1" dirty="0" smtClean="0">
                <a:solidFill>
                  <a:schemeClr val="tx1"/>
                </a:solidFill>
              </a:rPr>
              <a:t>How </a:t>
            </a:r>
            <a:r>
              <a:rPr lang="en-IN" b="1" dirty="0" err="1" smtClean="0">
                <a:solidFill>
                  <a:schemeClr val="tx1"/>
                </a:solidFill>
              </a:rPr>
              <a:t>IoT</a:t>
            </a:r>
            <a:r>
              <a:rPr lang="en-IN" b="1" dirty="0" smtClean="0">
                <a:solidFill>
                  <a:schemeClr val="tx1"/>
                </a:solidFill>
              </a:rPr>
              <a:t> Works?</a:t>
            </a:r>
            <a:endParaRPr lang="en-IN" dirty="0" smtClean="0">
              <a:solidFill>
                <a:schemeClr val="tx1"/>
              </a:solidFill>
            </a:endParaRPr>
          </a:p>
        </p:txBody>
      </p:sp>
      <p:sp>
        <p:nvSpPr>
          <p:cNvPr id="3" name="Content Placeholder 2"/>
          <p:cNvSpPr>
            <a:spLocks noGrp="1"/>
          </p:cNvSpPr>
          <p:nvPr>
            <p:ph idx="1"/>
          </p:nvPr>
        </p:nvSpPr>
        <p:spPr>
          <a:xfrm>
            <a:off x="428596" y="1071546"/>
            <a:ext cx="8229600" cy="5500726"/>
          </a:xfrm>
        </p:spPr>
        <p:txBody>
          <a:bodyPr>
            <a:normAutofit/>
          </a:bodyPr>
          <a:lstStyle/>
          <a:p>
            <a:pPr algn="just">
              <a:lnSpc>
                <a:spcPct val="150000"/>
              </a:lnSpc>
              <a:buNone/>
            </a:pPr>
            <a:r>
              <a:rPr lang="en-IN" dirty="0" smtClean="0"/>
              <a:t>		</a:t>
            </a: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7</a:t>
            </a:fld>
            <a:endParaRPr lang="en-IN"/>
          </a:p>
        </p:txBody>
      </p:sp>
      <p:sp>
        <p:nvSpPr>
          <p:cNvPr id="25" name="AutoShape 3"/>
          <p:cNvSpPr>
            <a:spLocks noChangeArrowheads="1"/>
          </p:cNvSpPr>
          <p:nvPr/>
        </p:nvSpPr>
        <p:spPr bwMode="auto">
          <a:xfrm>
            <a:off x="6311900" y="3048000"/>
            <a:ext cx="1676400" cy="2590800"/>
          </a:xfrm>
          <a:prstGeom prst="roundRect">
            <a:avLst>
              <a:gd name="adj" fmla="val 13745"/>
            </a:avLst>
          </a:prstGeom>
          <a:noFill/>
          <a:ln w="38100">
            <a:solidFill>
              <a:schemeClr val="tx1"/>
            </a:solidFill>
            <a:round/>
            <a:headEnd/>
            <a:tailEnd/>
          </a:ln>
        </p:spPr>
        <p:txBody>
          <a:bodyPr wrap="none" anchor="ctr"/>
          <a:lstStyle/>
          <a:p>
            <a:endParaRPr lang="zh-CN" altLang="en-US">
              <a:ea typeface="宋体" pitchFamily="2" charset="-122"/>
            </a:endParaRPr>
          </a:p>
        </p:txBody>
      </p:sp>
      <p:sp>
        <p:nvSpPr>
          <p:cNvPr id="26" name="AutoShape 4"/>
          <p:cNvSpPr>
            <a:spLocks noChangeArrowheads="1"/>
          </p:cNvSpPr>
          <p:nvPr/>
        </p:nvSpPr>
        <p:spPr bwMode="auto">
          <a:xfrm>
            <a:off x="4559300" y="3048000"/>
            <a:ext cx="1665288" cy="2590800"/>
          </a:xfrm>
          <a:prstGeom prst="roundRect">
            <a:avLst>
              <a:gd name="adj" fmla="val 13745"/>
            </a:avLst>
          </a:prstGeom>
          <a:noFill/>
          <a:ln w="38100">
            <a:solidFill>
              <a:schemeClr val="tx1"/>
            </a:solidFill>
            <a:round/>
            <a:headEnd/>
            <a:tailEnd/>
          </a:ln>
        </p:spPr>
        <p:txBody>
          <a:bodyPr wrap="none" anchor="ctr"/>
          <a:lstStyle/>
          <a:p>
            <a:endParaRPr lang="zh-CN" altLang="en-US">
              <a:ea typeface="宋体" pitchFamily="2" charset="-122"/>
            </a:endParaRPr>
          </a:p>
        </p:txBody>
      </p:sp>
      <p:sp>
        <p:nvSpPr>
          <p:cNvPr id="27" name="AutoShape 5"/>
          <p:cNvSpPr>
            <a:spLocks noChangeArrowheads="1"/>
          </p:cNvSpPr>
          <p:nvPr/>
        </p:nvSpPr>
        <p:spPr bwMode="auto">
          <a:xfrm>
            <a:off x="2819400" y="3048000"/>
            <a:ext cx="1616075" cy="2590800"/>
          </a:xfrm>
          <a:prstGeom prst="roundRect">
            <a:avLst>
              <a:gd name="adj" fmla="val 13745"/>
            </a:avLst>
          </a:prstGeom>
          <a:noFill/>
          <a:ln w="38100">
            <a:solidFill>
              <a:schemeClr val="tx1"/>
            </a:solidFill>
            <a:round/>
            <a:headEnd/>
            <a:tailEnd/>
          </a:ln>
        </p:spPr>
        <p:txBody>
          <a:bodyPr wrap="none" anchor="ctr"/>
          <a:lstStyle/>
          <a:p>
            <a:endParaRPr lang="zh-CN" altLang="en-US">
              <a:ea typeface="宋体" pitchFamily="2" charset="-122"/>
            </a:endParaRPr>
          </a:p>
        </p:txBody>
      </p:sp>
      <p:sp>
        <p:nvSpPr>
          <p:cNvPr id="28" name="AutoShape 6"/>
          <p:cNvSpPr>
            <a:spLocks noChangeArrowheads="1"/>
          </p:cNvSpPr>
          <p:nvPr/>
        </p:nvSpPr>
        <p:spPr bwMode="auto">
          <a:xfrm>
            <a:off x="1054100" y="3048000"/>
            <a:ext cx="1676400" cy="2590800"/>
          </a:xfrm>
          <a:prstGeom prst="roundRect">
            <a:avLst>
              <a:gd name="adj" fmla="val 13745"/>
            </a:avLst>
          </a:prstGeom>
          <a:noFill/>
          <a:ln w="38100">
            <a:solidFill>
              <a:schemeClr val="tx1"/>
            </a:solidFill>
            <a:round/>
            <a:headEnd/>
            <a:tailEnd/>
          </a:ln>
        </p:spPr>
        <p:txBody>
          <a:bodyPr wrap="none" anchor="ctr"/>
          <a:lstStyle/>
          <a:p>
            <a:endParaRPr lang="zh-CN" altLang="en-US">
              <a:ea typeface="宋体" pitchFamily="2" charset="-122"/>
            </a:endParaRPr>
          </a:p>
        </p:txBody>
      </p:sp>
      <p:grpSp>
        <p:nvGrpSpPr>
          <p:cNvPr id="29" name="Group 7"/>
          <p:cNvGrpSpPr>
            <a:grpSpLocks/>
          </p:cNvGrpSpPr>
          <p:nvPr/>
        </p:nvGrpSpPr>
        <p:grpSpPr bwMode="auto">
          <a:xfrm>
            <a:off x="1295400" y="1752600"/>
            <a:ext cx="6096000" cy="990600"/>
            <a:chOff x="624" y="1152"/>
            <a:chExt cx="4080" cy="720"/>
          </a:xfrm>
        </p:grpSpPr>
        <p:sp>
          <p:nvSpPr>
            <p:cNvPr id="30" name="Rectangle 8"/>
            <p:cNvSpPr>
              <a:spLocks noChangeArrowheads="1"/>
            </p:cNvSpPr>
            <p:nvPr/>
          </p:nvSpPr>
          <p:spPr bwMode="gray">
            <a:xfrm rot="3419336">
              <a:off x="624" y="1200"/>
              <a:ext cx="672" cy="672"/>
            </a:xfrm>
            <a:prstGeom prst="rect">
              <a:avLst/>
            </a:prstGeom>
            <a:gradFill rotWithShape="1">
              <a:gsLst>
                <a:gs pos="0">
                  <a:schemeClr val="hlink"/>
                </a:gs>
                <a:gs pos="100000">
                  <a:schemeClr val="hlink">
                    <a:gamma/>
                    <a:tint val="73725"/>
                    <a:invGamma/>
                  </a:schemeClr>
                </a:gs>
              </a:gsLst>
              <a:lin ang="5400000" scaled="1"/>
            </a:gradFill>
            <a:ln w="9525">
              <a:miter lim="800000"/>
              <a:headEnd/>
              <a:tailEnd/>
            </a:ln>
            <a:effectLst/>
            <a:scene3d>
              <a:camera prst="legacyPerspectiveFront">
                <a:rot lat="0" lon="1500000" rev="0"/>
              </a:camera>
              <a:lightRig rig="legacyFlat4" dir="b"/>
            </a:scene3d>
            <a:sp3d extrusionH="887400" prstMaterial="legacyMatte">
              <a:bevelT w="13500" h="13500" prst="angle"/>
              <a:bevelB w="13500" h="13500" prst="angle"/>
              <a:extrusionClr>
                <a:schemeClr val="hlink"/>
              </a:extrusionClr>
            </a:sp3d>
          </p:spPr>
          <p:txBody>
            <a:bodyPr wrap="none" anchor="ctr">
              <a:flatTx/>
            </a:bodyPr>
            <a:lstStyle/>
            <a:p>
              <a:pPr>
                <a:defRPr/>
              </a:pPr>
              <a:endParaRPr lang="zh-CN" altLang="en-US">
                <a:ea typeface="宋体" pitchFamily="2" charset="-122"/>
              </a:endParaRPr>
            </a:p>
          </p:txBody>
        </p:sp>
        <p:grpSp>
          <p:nvGrpSpPr>
            <p:cNvPr id="31" name="Group 9"/>
            <p:cNvGrpSpPr>
              <a:grpSpLocks/>
            </p:cNvGrpSpPr>
            <p:nvPr/>
          </p:nvGrpSpPr>
          <p:grpSpPr bwMode="auto">
            <a:xfrm>
              <a:off x="1292" y="1296"/>
              <a:ext cx="623" cy="96"/>
              <a:chOff x="2003" y="3439"/>
              <a:chExt cx="468" cy="244"/>
            </a:xfrm>
          </p:grpSpPr>
          <p:sp>
            <p:nvSpPr>
              <p:cNvPr id="45" name="Oval 10"/>
              <p:cNvSpPr>
                <a:spLocks noChangeArrowheads="1"/>
              </p:cNvSpPr>
              <p:nvPr/>
            </p:nvSpPr>
            <p:spPr bwMode="gray">
              <a:xfrm>
                <a:off x="2003" y="3439"/>
                <a:ext cx="79" cy="242"/>
              </a:xfrm>
              <a:prstGeom prst="ellipse">
                <a:avLst/>
              </a:prstGeom>
              <a:gradFill rotWithShape="0">
                <a:gsLst>
                  <a:gs pos="0">
                    <a:srgbClr val="767676"/>
                  </a:gs>
                  <a:gs pos="50000">
                    <a:srgbClr val="FFFFFF"/>
                  </a:gs>
                  <a:gs pos="100000">
                    <a:srgbClr val="767676"/>
                  </a:gs>
                </a:gsLst>
                <a:lin ang="5400000" scaled="1"/>
              </a:gradFill>
              <a:ln w="9525">
                <a:noFill/>
                <a:round/>
                <a:headEnd/>
                <a:tailEnd/>
              </a:ln>
            </p:spPr>
            <p:txBody>
              <a:bodyPr wrap="none" anchor="ctr"/>
              <a:lstStyle/>
              <a:p>
                <a:endParaRPr lang="zh-CN" altLang="en-US">
                  <a:ea typeface="宋体" pitchFamily="2" charset="-122"/>
                </a:endParaRPr>
              </a:p>
            </p:txBody>
          </p:sp>
          <p:sp>
            <p:nvSpPr>
              <p:cNvPr id="46" name="Rectangle 11"/>
              <p:cNvSpPr>
                <a:spLocks noChangeArrowheads="1"/>
              </p:cNvSpPr>
              <p:nvPr/>
            </p:nvSpPr>
            <p:spPr bwMode="gray">
              <a:xfrm>
                <a:off x="2048" y="3441"/>
                <a:ext cx="388" cy="242"/>
              </a:xfrm>
              <a:prstGeom prst="rect">
                <a:avLst/>
              </a:prstGeom>
              <a:gradFill rotWithShape="0">
                <a:gsLst>
                  <a:gs pos="0">
                    <a:srgbClr val="767676"/>
                  </a:gs>
                  <a:gs pos="50000">
                    <a:srgbClr val="FFFFFF"/>
                  </a:gs>
                  <a:gs pos="100000">
                    <a:srgbClr val="767676"/>
                  </a:gs>
                </a:gsLst>
                <a:lin ang="5400000" scaled="1"/>
              </a:gradFill>
              <a:ln w="9525">
                <a:noFill/>
                <a:miter lim="800000"/>
                <a:headEnd/>
                <a:tailEnd/>
              </a:ln>
            </p:spPr>
            <p:txBody>
              <a:bodyPr wrap="none" anchor="ctr"/>
              <a:lstStyle/>
              <a:p>
                <a:endParaRPr lang="zh-CN" altLang="en-US">
                  <a:ea typeface="宋体" pitchFamily="2" charset="-122"/>
                </a:endParaRPr>
              </a:p>
            </p:txBody>
          </p:sp>
          <p:sp>
            <p:nvSpPr>
              <p:cNvPr id="47" name="Oval 12"/>
              <p:cNvSpPr>
                <a:spLocks noChangeArrowheads="1"/>
              </p:cNvSpPr>
              <p:nvPr/>
            </p:nvSpPr>
            <p:spPr bwMode="gray">
              <a:xfrm>
                <a:off x="2400" y="3443"/>
                <a:ext cx="71" cy="235"/>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12700">
                <a:solidFill>
                  <a:schemeClr val="bg1"/>
                </a:solidFill>
                <a:round/>
                <a:headEnd/>
                <a:tailEnd/>
              </a:ln>
              <a:effectLst/>
            </p:spPr>
            <p:txBody>
              <a:bodyPr wrap="none" anchor="ctr"/>
              <a:lstStyle/>
              <a:p>
                <a:pPr>
                  <a:defRPr/>
                </a:pPr>
                <a:endParaRPr lang="zh-CN" altLang="en-US">
                  <a:ea typeface="宋体" pitchFamily="2" charset="-122"/>
                </a:endParaRPr>
              </a:p>
            </p:txBody>
          </p:sp>
          <p:sp>
            <p:nvSpPr>
              <p:cNvPr id="48" name="Oval 13"/>
              <p:cNvSpPr>
                <a:spLocks noChangeArrowheads="1"/>
              </p:cNvSpPr>
              <p:nvPr/>
            </p:nvSpPr>
            <p:spPr bwMode="gray">
              <a:xfrm>
                <a:off x="2439" y="3519"/>
                <a:ext cx="20" cy="70"/>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9525">
                <a:noFill/>
                <a:round/>
                <a:headEnd/>
                <a:tailEnd/>
              </a:ln>
              <a:effectLst/>
            </p:spPr>
            <p:txBody>
              <a:bodyPr wrap="none" anchor="ctr"/>
              <a:lstStyle/>
              <a:p>
                <a:pPr>
                  <a:defRPr/>
                </a:pPr>
                <a:endParaRPr lang="zh-CN" altLang="en-US">
                  <a:ea typeface="宋体" pitchFamily="2" charset="-122"/>
                </a:endParaRPr>
              </a:p>
            </p:txBody>
          </p:sp>
        </p:grpSp>
        <p:sp>
          <p:nvSpPr>
            <p:cNvPr id="32" name="Rectangle 14"/>
            <p:cNvSpPr>
              <a:spLocks noChangeArrowheads="1"/>
            </p:cNvSpPr>
            <p:nvPr/>
          </p:nvSpPr>
          <p:spPr bwMode="gray">
            <a:xfrm rot="3419336">
              <a:off x="1776" y="1148"/>
              <a:ext cx="672" cy="680"/>
            </a:xfrm>
            <a:prstGeom prst="rect">
              <a:avLst/>
            </a:prstGeom>
            <a:gradFill rotWithShape="1">
              <a:gsLst>
                <a:gs pos="0">
                  <a:schemeClr val="accent2"/>
                </a:gs>
                <a:gs pos="100000">
                  <a:schemeClr val="accent2">
                    <a:gamma/>
                    <a:tint val="72549"/>
                    <a:invGamma/>
                  </a:schemeClr>
                </a:gs>
              </a:gsLst>
              <a:lin ang="5400000" scaled="1"/>
            </a:gradFill>
            <a:ln w="9525">
              <a:miter lim="800000"/>
              <a:headEnd/>
              <a:tailEnd/>
            </a:ln>
            <a:effectLst/>
            <a:scene3d>
              <a:camera prst="legacyPerspectiveFront">
                <a:rot lat="0" lon="1500000" rev="0"/>
              </a:camera>
              <a:lightRig rig="legacyFlat4" dir="b"/>
            </a:scene3d>
            <a:sp3d extrusionH="887400" prstMaterial="legacyMatte">
              <a:bevelT w="13500" h="13500" prst="angle"/>
              <a:bevelB w="13500" h="13500" prst="angle"/>
              <a:extrusionClr>
                <a:schemeClr val="accent2"/>
              </a:extrusionClr>
            </a:sp3d>
          </p:spPr>
          <p:txBody>
            <a:bodyPr wrap="none" anchor="ctr">
              <a:flatTx/>
            </a:bodyPr>
            <a:lstStyle/>
            <a:p>
              <a:pPr>
                <a:defRPr/>
              </a:pPr>
              <a:endParaRPr lang="zh-CN" altLang="en-US">
                <a:ea typeface="宋体" pitchFamily="2" charset="-122"/>
              </a:endParaRPr>
            </a:p>
          </p:txBody>
        </p:sp>
        <p:grpSp>
          <p:nvGrpSpPr>
            <p:cNvPr id="33" name="Group 15"/>
            <p:cNvGrpSpPr>
              <a:grpSpLocks/>
            </p:cNvGrpSpPr>
            <p:nvPr/>
          </p:nvGrpSpPr>
          <p:grpSpPr bwMode="auto">
            <a:xfrm>
              <a:off x="2444" y="1296"/>
              <a:ext cx="623" cy="96"/>
              <a:chOff x="2003" y="3439"/>
              <a:chExt cx="468" cy="244"/>
            </a:xfrm>
          </p:grpSpPr>
          <p:sp>
            <p:nvSpPr>
              <p:cNvPr id="41" name="Oval 16"/>
              <p:cNvSpPr>
                <a:spLocks noChangeArrowheads="1"/>
              </p:cNvSpPr>
              <p:nvPr/>
            </p:nvSpPr>
            <p:spPr bwMode="gray">
              <a:xfrm>
                <a:off x="2003" y="3439"/>
                <a:ext cx="79" cy="242"/>
              </a:xfrm>
              <a:prstGeom prst="ellipse">
                <a:avLst/>
              </a:prstGeom>
              <a:gradFill rotWithShape="0">
                <a:gsLst>
                  <a:gs pos="0">
                    <a:srgbClr val="767676"/>
                  </a:gs>
                  <a:gs pos="50000">
                    <a:srgbClr val="FFFFFF"/>
                  </a:gs>
                  <a:gs pos="100000">
                    <a:srgbClr val="767676"/>
                  </a:gs>
                </a:gsLst>
                <a:lin ang="5400000" scaled="1"/>
              </a:gradFill>
              <a:ln w="9525">
                <a:noFill/>
                <a:round/>
                <a:headEnd/>
                <a:tailEnd/>
              </a:ln>
            </p:spPr>
            <p:txBody>
              <a:bodyPr wrap="none" anchor="ctr"/>
              <a:lstStyle/>
              <a:p>
                <a:endParaRPr lang="zh-CN" altLang="en-US">
                  <a:ea typeface="宋体" pitchFamily="2" charset="-122"/>
                </a:endParaRPr>
              </a:p>
            </p:txBody>
          </p:sp>
          <p:sp>
            <p:nvSpPr>
              <p:cNvPr id="42" name="Rectangle 17"/>
              <p:cNvSpPr>
                <a:spLocks noChangeArrowheads="1"/>
              </p:cNvSpPr>
              <p:nvPr/>
            </p:nvSpPr>
            <p:spPr bwMode="gray">
              <a:xfrm>
                <a:off x="2048" y="3441"/>
                <a:ext cx="388" cy="242"/>
              </a:xfrm>
              <a:prstGeom prst="rect">
                <a:avLst/>
              </a:prstGeom>
              <a:gradFill rotWithShape="0">
                <a:gsLst>
                  <a:gs pos="0">
                    <a:srgbClr val="767676"/>
                  </a:gs>
                  <a:gs pos="50000">
                    <a:srgbClr val="FFFFFF"/>
                  </a:gs>
                  <a:gs pos="100000">
                    <a:srgbClr val="767676"/>
                  </a:gs>
                </a:gsLst>
                <a:lin ang="5400000" scaled="1"/>
              </a:gradFill>
              <a:ln w="9525">
                <a:noFill/>
                <a:miter lim="800000"/>
                <a:headEnd/>
                <a:tailEnd/>
              </a:ln>
            </p:spPr>
            <p:txBody>
              <a:bodyPr wrap="none" anchor="ctr"/>
              <a:lstStyle/>
              <a:p>
                <a:endParaRPr lang="zh-CN" altLang="en-US">
                  <a:ea typeface="宋体" pitchFamily="2" charset="-122"/>
                </a:endParaRPr>
              </a:p>
            </p:txBody>
          </p:sp>
          <p:sp>
            <p:nvSpPr>
              <p:cNvPr id="43" name="Oval 18"/>
              <p:cNvSpPr>
                <a:spLocks noChangeArrowheads="1"/>
              </p:cNvSpPr>
              <p:nvPr/>
            </p:nvSpPr>
            <p:spPr bwMode="gray">
              <a:xfrm>
                <a:off x="2400" y="3443"/>
                <a:ext cx="71" cy="235"/>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12700">
                <a:solidFill>
                  <a:schemeClr val="bg1"/>
                </a:solidFill>
                <a:round/>
                <a:headEnd/>
                <a:tailEnd/>
              </a:ln>
              <a:effectLst/>
            </p:spPr>
            <p:txBody>
              <a:bodyPr wrap="none" anchor="ctr"/>
              <a:lstStyle/>
              <a:p>
                <a:pPr>
                  <a:defRPr/>
                </a:pPr>
                <a:endParaRPr lang="zh-CN" altLang="en-US">
                  <a:ea typeface="宋体" pitchFamily="2" charset="-122"/>
                </a:endParaRPr>
              </a:p>
            </p:txBody>
          </p:sp>
          <p:sp>
            <p:nvSpPr>
              <p:cNvPr id="44" name="Oval 19"/>
              <p:cNvSpPr>
                <a:spLocks noChangeArrowheads="1"/>
              </p:cNvSpPr>
              <p:nvPr/>
            </p:nvSpPr>
            <p:spPr bwMode="gray">
              <a:xfrm>
                <a:off x="2438" y="3519"/>
                <a:ext cx="20" cy="70"/>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9525">
                <a:noFill/>
                <a:round/>
                <a:headEnd/>
                <a:tailEnd/>
              </a:ln>
              <a:effectLst/>
            </p:spPr>
            <p:txBody>
              <a:bodyPr wrap="none" anchor="ctr"/>
              <a:lstStyle/>
              <a:p>
                <a:pPr>
                  <a:defRPr/>
                </a:pPr>
                <a:endParaRPr lang="zh-CN" altLang="en-US">
                  <a:ea typeface="宋体" pitchFamily="2" charset="-122"/>
                </a:endParaRPr>
              </a:p>
            </p:txBody>
          </p:sp>
        </p:grpSp>
        <p:sp>
          <p:nvSpPr>
            <p:cNvPr id="34" name="Rectangle 20"/>
            <p:cNvSpPr>
              <a:spLocks noChangeArrowheads="1"/>
            </p:cNvSpPr>
            <p:nvPr/>
          </p:nvSpPr>
          <p:spPr bwMode="gray">
            <a:xfrm rot="3419336">
              <a:off x="2880" y="1148"/>
              <a:ext cx="672" cy="679"/>
            </a:xfrm>
            <a:prstGeom prst="rect">
              <a:avLst/>
            </a:prstGeom>
            <a:gradFill rotWithShape="1">
              <a:gsLst>
                <a:gs pos="0">
                  <a:schemeClr val="hlink"/>
                </a:gs>
                <a:gs pos="100000">
                  <a:schemeClr val="hlink">
                    <a:gamma/>
                    <a:tint val="73725"/>
                    <a:invGamma/>
                  </a:schemeClr>
                </a:gs>
              </a:gsLst>
              <a:lin ang="5400000" scaled="1"/>
            </a:gradFill>
            <a:ln w="9525">
              <a:miter lim="800000"/>
              <a:headEnd/>
              <a:tailEnd/>
            </a:ln>
            <a:effectLst/>
            <a:scene3d>
              <a:camera prst="legacyPerspectiveFront">
                <a:rot lat="0" lon="1500000" rev="0"/>
              </a:camera>
              <a:lightRig rig="legacyFlat4" dir="b"/>
            </a:scene3d>
            <a:sp3d extrusionH="887400" prstMaterial="legacyMatte">
              <a:bevelT w="13500" h="13500" prst="angle"/>
              <a:bevelB w="13500" h="13500" prst="angle"/>
              <a:extrusionClr>
                <a:schemeClr val="hlink"/>
              </a:extrusionClr>
            </a:sp3d>
          </p:spPr>
          <p:txBody>
            <a:bodyPr wrap="none" anchor="ctr">
              <a:flatTx/>
            </a:bodyPr>
            <a:lstStyle/>
            <a:p>
              <a:pPr>
                <a:defRPr/>
              </a:pPr>
              <a:endParaRPr lang="zh-CN" altLang="en-US">
                <a:ea typeface="宋体" pitchFamily="2" charset="-122"/>
              </a:endParaRPr>
            </a:p>
          </p:txBody>
        </p:sp>
        <p:grpSp>
          <p:nvGrpSpPr>
            <p:cNvPr id="35" name="Group 21"/>
            <p:cNvGrpSpPr>
              <a:grpSpLocks/>
            </p:cNvGrpSpPr>
            <p:nvPr/>
          </p:nvGrpSpPr>
          <p:grpSpPr bwMode="auto">
            <a:xfrm>
              <a:off x="3605" y="1296"/>
              <a:ext cx="817" cy="96"/>
              <a:chOff x="2003" y="3439"/>
              <a:chExt cx="468" cy="244"/>
            </a:xfrm>
          </p:grpSpPr>
          <p:sp>
            <p:nvSpPr>
              <p:cNvPr id="37" name="Oval 22"/>
              <p:cNvSpPr>
                <a:spLocks noChangeArrowheads="1"/>
              </p:cNvSpPr>
              <p:nvPr/>
            </p:nvSpPr>
            <p:spPr bwMode="gray">
              <a:xfrm>
                <a:off x="2003" y="3439"/>
                <a:ext cx="79" cy="242"/>
              </a:xfrm>
              <a:prstGeom prst="ellipse">
                <a:avLst/>
              </a:prstGeom>
              <a:gradFill rotWithShape="0">
                <a:gsLst>
                  <a:gs pos="0">
                    <a:srgbClr val="767676"/>
                  </a:gs>
                  <a:gs pos="50000">
                    <a:srgbClr val="FFFFFF"/>
                  </a:gs>
                  <a:gs pos="100000">
                    <a:srgbClr val="767676"/>
                  </a:gs>
                </a:gsLst>
                <a:lin ang="5400000" scaled="1"/>
              </a:gradFill>
              <a:ln w="9525">
                <a:noFill/>
                <a:round/>
                <a:headEnd/>
                <a:tailEnd/>
              </a:ln>
            </p:spPr>
            <p:txBody>
              <a:bodyPr wrap="none" anchor="ctr"/>
              <a:lstStyle/>
              <a:p>
                <a:endParaRPr lang="zh-CN" altLang="en-US">
                  <a:ea typeface="宋体" pitchFamily="2" charset="-122"/>
                </a:endParaRPr>
              </a:p>
            </p:txBody>
          </p:sp>
          <p:sp>
            <p:nvSpPr>
              <p:cNvPr id="38" name="Rectangle 23"/>
              <p:cNvSpPr>
                <a:spLocks noChangeArrowheads="1"/>
              </p:cNvSpPr>
              <p:nvPr/>
            </p:nvSpPr>
            <p:spPr bwMode="gray">
              <a:xfrm>
                <a:off x="2048" y="3441"/>
                <a:ext cx="388" cy="242"/>
              </a:xfrm>
              <a:prstGeom prst="rect">
                <a:avLst/>
              </a:prstGeom>
              <a:gradFill rotWithShape="0">
                <a:gsLst>
                  <a:gs pos="0">
                    <a:srgbClr val="767676"/>
                  </a:gs>
                  <a:gs pos="50000">
                    <a:srgbClr val="FFFFFF"/>
                  </a:gs>
                  <a:gs pos="100000">
                    <a:srgbClr val="767676"/>
                  </a:gs>
                </a:gsLst>
                <a:lin ang="5400000" scaled="1"/>
              </a:gradFill>
              <a:ln w="9525">
                <a:noFill/>
                <a:miter lim="800000"/>
                <a:headEnd/>
                <a:tailEnd/>
              </a:ln>
            </p:spPr>
            <p:txBody>
              <a:bodyPr wrap="none" anchor="ctr"/>
              <a:lstStyle/>
              <a:p>
                <a:endParaRPr lang="zh-CN" altLang="en-US">
                  <a:ea typeface="宋体" pitchFamily="2" charset="-122"/>
                </a:endParaRPr>
              </a:p>
            </p:txBody>
          </p:sp>
          <p:sp>
            <p:nvSpPr>
              <p:cNvPr id="39" name="Oval 24"/>
              <p:cNvSpPr>
                <a:spLocks noChangeArrowheads="1"/>
              </p:cNvSpPr>
              <p:nvPr/>
            </p:nvSpPr>
            <p:spPr bwMode="gray">
              <a:xfrm>
                <a:off x="2400" y="3443"/>
                <a:ext cx="71" cy="235"/>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12700">
                <a:solidFill>
                  <a:schemeClr val="bg1"/>
                </a:solidFill>
                <a:round/>
                <a:headEnd/>
                <a:tailEnd/>
              </a:ln>
              <a:effectLst/>
            </p:spPr>
            <p:txBody>
              <a:bodyPr wrap="none" anchor="ctr"/>
              <a:lstStyle/>
              <a:p>
                <a:pPr>
                  <a:defRPr/>
                </a:pPr>
                <a:endParaRPr lang="zh-CN" altLang="en-US">
                  <a:ea typeface="宋体" pitchFamily="2" charset="-122"/>
                </a:endParaRPr>
              </a:p>
            </p:txBody>
          </p:sp>
          <p:sp>
            <p:nvSpPr>
              <p:cNvPr id="40" name="Oval 25"/>
              <p:cNvSpPr>
                <a:spLocks noChangeArrowheads="1"/>
              </p:cNvSpPr>
              <p:nvPr/>
            </p:nvSpPr>
            <p:spPr bwMode="gray">
              <a:xfrm>
                <a:off x="2438" y="3519"/>
                <a:ext cx="20" cy="70"/>
              </a:xfrm>
              <a:prstGeom prst="ellipse">
                <a:avLst/>
              </a:prstGeom>
              <a:gradFill rotWithShape="0">
                <a:gsLst>
                  <a:gs pos="0">
                    <a:schemeClr val="bg1">
                      <a:gamma/>
                      <a:shade val="46275"/>
                      <a:invGamma/>
                    </a:schemeClr>
                  </a:gs>
                  <a:gs pos="50000">
                    <a:schemeClr val="bg1"/>
                  </a:gs>
                  <a:gs pos="100000">
                    <a:schemeClr val="bg1">
                      <a:gamma/>
                      <a:shade val="46275"/>
                      <a:invGamma/>
                    </a:schemeClr>
                  </a:gs>
                </a:gsLst>
                <a:lin ang="5400000" scaled="1"/>
              </a:gradFill>
              <a:ln w="9525">
                <a:noFill/>
                <a:round/>
                <a:headEnd/>
                <a:tailEnd/>
              </a:ln>
              <a:effectLst/>
            </p:spPr>
            <p:txBody>
              <a:bodyPr wrap="none" anchor="ctr"/>
              <a:lstStyle/>
              <a:p>
                <a:pPr>
                  <a:defRPr/>
                </a:pPr>
                <a:endParaRPr lang="zh-CN" altLang="en-US">
                  <a:ea typeface="宋体" pitchFamily="2" charset="-122"/>
                </a:endParaRPr>
              </a:p>
            </p:txBody>
          </p:sp>
        </p:grpSp>
        <p:sp>
          <p:nvSpPr>
            <p:cNvPr id="36" name="Rectangle 26"/>
            <p:cNvSpPr>
              <a:spLocks noChangeArrowheads="1"/>
            </p:cNvSpPr>
            <p:nvPr/>
          </p:nvSpPr>
          <p:spPr bwMode="gray">
            <a:xfrm rot="3419336">
              <a:off x="4032" y="1152"/>
              <a:ext cx="672" cy="672"/>
            </a:xfrm>
            <a:prstGeom prst="rect">
              <a:avLst/>
            </a:prstGeom>
            <a:gradFill rotWithShape="1">
              <a:gsLst>
                <a:gs pos="0">
                  <a:schemeClr val="accent2"/>
                </a:gs>
                <a:gs pos="100000">
                  <a:schemeClr val="accent2">
                    <a:gamma/>
                    <a:tint val="73725"/>
                    <a:invGamma/>
                  </a:schemeClr>
                </a:gs>
              </a:gsLst>
              <a:lin ang="5400000" scaled="1"/>
            </a:gradFill>
            <a:ln w="9525">
              <a:miter lim="800000"/>
              <a:headEnd/>
              <a:tailEnd/>
            </a:ln>
            <a:effectLst/>
            <a:scene3d>
              <a:camera prst="legacyPerspectiveFront">
                <a:rot lat="0" lon="1500000" rev="0"/>
              </a:camera>
              <a:lightRig rig="legacyFlat4" dir="b"/>
            </a:scene3d>
            <a:sp3d extrusionH="887400" prstMaterial="legacyMatte">
              <a:bevelT w="13500" h="13500" prst="angle"/>
              <a:bevelB w="13500" h="13500" prst="angle"/>
              <a:extrusionClr>
                <a:schemeClr val="accent2"/>
              </a:extrusionClr>
            </a:sp3d>
          </p:spPr>
          <p:txBody>
            <a:bodyPr wrap="none" anchor="ctr">
              <a:flatTx/>
            </a:bodyPr>
            <a:lstStyle/>
            <a:p>
              <a:pPr>
                <a:defRPr/>
              </a:pPr>
              <a:endParaRPr lang="zh-CN" altLang="en-US">
                <a:ea typeface="宋体" pitchFamily="2" charset="-122"/>
              </a:endParaRPr>
            </a:p>
          </p:txBody>
        </p:sp>
      </p:grpSp>
      <p:sp>
        <p:nvSpPr>
          <p:cNvPr id="49" name="Rectangle 27"/>
          <p:cNvSpPr>
            <a:spLocks noChangeArrowheads="1"/>
          </p:cNvSpPr>
          <p:nvPr/>
        </p:nvSpPr>
        <p:spPr bwMode="gray">
          <a:xfrm>
            <a:off x="1441450" y="2071688"/>
            <a:ext cx="723900" cy="369887"/>
          </a:xfrm>
          <a:prstGeom prst="rect">
            <a:avLst/>
          </a:prstGeom>
          <a:noFill/>
          <a:ln w="9525">
            <a:noFill/>
            <a:miter lim="800000"/>
            <a:headEnd/>
            <a:tailEnd/>
          </a:ln>
        </p:spPr>
        <p:txBody>
          <a:bodyPr wrap="none">
            <a:spAutoFit/>
          </a:bodyPr>
          <a:lstStyle/>
          <a:p>
            <a:r>
              <a:rPr lang="en-US" altLang="zh-CN" dirty="0">
                <a:ea typeface="宋体" pitchFamily="2" charset="-122"/>
              </a:rPr>
              <a:t>RFID</a:t>
            </a:r>
          </a:p>
        </p:txBody>
      </p:sp>
      <p:sp>
        <p:nvSpPr>
          <p:cNvPr id="50" name="Rectangle 28"/>
          <p:cNvSpPr>
            <a:spLocks noChangeArrowheads="1"/>
          </p:cNvSpPr>
          <p:nvPr/>
        </p:nvSpPr>
        <p:spPr bwMode="gray">
          <a:xfrm>
            <a:off x="3124200" y="2057400"/>
            <a:ext cx="915988" cy="369888"/>
          </a:xfrm>
          <a:prstGeom prst="rect">
            <a:avLst/>
          </a:prstGeom>
          <a:noFill/>
          <a:ln w="9525">
            <a:noFill/>
            <a:miter lim="800000"/>
            <a:headEnd/>
            <a:tailEnd/>
          </a:ln>
        </p:spPr>
        <p:txBody>
          <a:bodyPr wrap="none">
            <a:spAutoFit/>
          </a:bodyPr>
          <a:lstStyle/>
          <a:p>
            <a:r>
              <a:rPr lang="en-US" altLang="zh-CN" dirty="0">
                <a:ea typeface="宋体" pitchFamily="2" charset="-122"/>
              </a:rPr>
              <a:t>Sensor</a:t>
            </a:r>
          </a:p>
        </p:txBody>
      </p:sp>
      <p:sp>
        <p:nvSpPr>
          <p:cNvPr id="51" name="Rectangle 29"/>
          <p:cNvSpPr>
            <a:spLocks noChangeArrowheads="1"/>
          </p:cNvSpPr>
          <p:nvPr/>
        </p:nvSpPr>
        <p:spPr bwMode="gray">
          <a:xfrm>
            <a:off x="4572000" y="2057400"/>
            <a:ext cx="1347788" cy="369888"/>
          </a:xfrm>
          <a:prstGeom prst="rect">
            <a:avLst/>
          </a:prstGeom>
          <a:noFill/>
          <a:ln w="9525">
            <a:noFill/>
            <a:miter lim="800000"/>
            <a:headEnd/>
            <a:tailEnd/>
          </a:ln>
        </p:spPr>
        <p:txBody>
          <a:bodyPr wrap="none">
            <a:spAutoFit/>
          </a:bodyPr>
          <a:lstStyle/>
          <a:p>
            <a:r>
              <a:rPr lang="en-US" altLang="zh-CN">
                <a:ea typeface="宋体" pitchFamily="2" charset="-122"/>
              </a:rPr>
              <a:t>Smart Tech</a:t>
            </a:r>
          </a:p>
        </p:txBody>
      </p:sp>
      <p:sp>
        <p:nvSpPr>
          <p:cNvPr id="52" name="Rectangle 30"/>
          <p:cNvSpPr>
            <a:spLocks noChangeArrowheads="1"/>
          </p:cNvSpPr>
          <p:nvPr/>
        </p:nvSpPr>
        <p:spPr bwMode="gray">
          <a:xfrm>
            <a:off x="6324600" y="2057400"/>
            <a:ext cx="1282700" cy="369888"/>
          </a:xfrm>
          <a:prstGeom prst="rect">
            <a:avLst/>
          </a:prstGeom>
          <a:noFill/>
          <a:ln w="9525">
            <a:noFill/>
            <a:miter lim="800000"/>
            <a:headEnd/>
            <a:tailEnd/>
          </a:ln>
        </p:spPr>
        <p:txBody>
          <a:bodyPr wrap="none">
            <a:spAutoFit/>
          </a:bodyPr>
          <a:lstStyle/>
          <a:p>
            <a:r>
              <a:rPr lang="en-US" altLang="zh-CN">
                <a:ea typeface="宋体" pitchFamily="2" charset="-122"/>
              </a:rPr>
              <a:t>Nano Tech</a:t>
            </a:r>
          </a:p>
        </p:txBody>
      </p:sp>
      <p:sp>
        <p:nvSpPr>
          <p:cNvPr id="53" name="Rectangle 31"/>
          <p:cNvSpPr>
            <a:spLocks noChangeArrowheads="1"/>
          </p:cNvSpPr>
          <p:nvPr/>
        </p:nvSpPr>
        <p:spPr bwMode="auto">
          <a:xfrm>
            <a:off x="1219200" y="3276600"/>
            <a:ext cx="1295400" cy="1077218"/>
          </a:xfrm>
          <a:prstGeom prst="rect">
            <a:avLst/>
          </a:prstGeom>
          <a:noFill/>
          <a:ln w="9525">
            <a:noFill/>
            <a:miter lim="800000"/>
            <a:headEnd/>
            <a:tailEnd/>
          </a:ln>
        </p:spPr>
        <p:txBody>
          <a:bodyPr>
            <a:spAutoFit/>
          </a:bodyPr>
          <a:lstStyle/>
          <a:p>
            <a:r>
              <a:rPr lang="en-US" altLang="zh-CN" sz="1600" dirty="0">
                <a:ea typeface="宋体" pitchFamily="2" charset="-122"/>
              </a:rPr>
              <a:t>To identify and track the data of things </a:t>
            </a:r>
          </a:p>
        </p:txBody>
      </p:sp>
      <p:sp>
        <p:nvSpPr>
          <p:cNvPr id="54" name="Rectangle 32"/>
          <p:cNvSpPr>
            <a:spLocks noChangeArrowheads="1"/>
          </p:cNvSpPr>
          <p:nvPr/>
        </p:nvSpPr>
        <p:spPr bwMode="auto">
          <a:xfrm>
            <a:off x="2971800" y="3276600"/>
            <a:ext cx="1447800" cy="2062103"/>
          </a:xfrm>
          <a:prstGeom prst="rect">
            <a:avLst/>
          </a:prstGeom>
          <a:noFill/>
          <a:ln w="9525">
            <a:noFill/>
            <a:miter lim="800000"/>
            <a:headEnd/>
            <a:tailEnd/>
          </a:ln>
        </p:spPr>
        <p:txBody>
          <a:bodyPr>
            <a:spAutoFit/>
          </a:bodyPr>
          <a:lstStyle/>
          <a:p>
            <a:r>
              <a:rPr lang="en-US" altLang="zh-CN" sz="1600" dirty="0">
                <a:ea typeface="宋体" pitchFamily="2" charset="-122"/>
              </a:rPr>
              <a:t>To collect and process the data to detect the changes in the physical status of things</a:t>
            </a:r>
          </a:p>
        </p:txBody>
      </p:sp>
      <p:sp>
        <p:nvSpPr>
          <p:cNvPr id="55" name="Rectangle 33"/>
          <p:cNvSpPr>
            <a:spLocks noChangeArrowheads="1"/>
          </p:cNvSpPr>
          <p:nvPr/>
        </p:nvSpPr>
        <p:spPr bwMode="auto">
          <a:xfrm>
            <a:off x="4572000" y="3276600"/>
            <a:ext cx="1676400" cy="2308225"/>
          </a:xfrm>
          <a:prstGeom prst="rect">
            <a:avLst/>
          </a:prstGeom>
          <a:noFill/>
          <a:ln w="9525">
            <a:noFill/>
            <a:miter lim="800000"/>
            <a:headEnd/>
            <a:tailEnd/>
          </a:ln>
        </p:spPr>
        <p:txBody>
          <a:bodyPr>
            <a:spAutoFit/>
          </a:bodyPr>
          <a:lstStyle/>
          <a:p>
            <a:r>
              <a:rPr lang="en-US" altLang="zh-CN" sz="1600" dirty="0">
                <a:ea typeface="宋体" pitchFamily="2" charset="-122"/>
              </a:rPr>
              <a:t>To enhance the power of the network by devolving processing capabilities to different part of the network.</a:t>
            </a:r>
          </a:p>
        </p:txBody>
      </p:sp>
      <p:sp>
        <p:nvSpPr>
          <p:cNvPr id="56" name="Rectangle 34"/>
          <p:cNvSpPr>
            <a:spLocks noChangeArrowheads="1"/>
          </p:cNvSpPr>
          <p:nvPr/>
        </p:nvSpPr>
        <p:spPr bwMode="auto">
          <a:xfrm>
            <a:off x="6400800" y="3276600"/>
            <a:ext cx="1524000" cy="1815882"/>
          </a:xfrm>
          <a:prstGeom prst="rect">
            <a:avLst/>
          </a:prstGeom>
          <a:noFill/>
          <a:ln w="9525">
            <a:noFill/>
            <a:miter lim="800000"/>
            <a:headEnd/>
            <a:tailEnd/>
          </a:ln>
        </p:spPr>
        <p:txBody>
          <a:bodyPr>
            <a:spAutoFit/>
          </a:bodyPr>
          <a:lstStyle/>
          <a:p>
            <a:r>
              <a:rPr lang="en-US" altLang="zh-CN" sz="1600" dirty="0">
                <a:ea typeface="宋体" pitchFamily="2" charset="-122"/>
              </a:rPr>
              <a:t>To make the smaller and smaller things have the ability to connect and interact.</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285728"/>
            <a:ext cx="8229600" cy="785810"/>
          </a:xfrm>
        </p:spPr>
        <p:txBody>
          <a:bodyPr>
            <a:normAutofit/>
          </a:bodyPr>
          <a:lstStyle/>
          <a:p>
            <a:pPr algn="ctr"/>
            <a:r>
              <a:rPr lang="en-IN" sz="4000" b="1" dirty="0" smtClean="0">
                <a:solidFill>
                  <a:schemeClr val="tx1"/>
                </a:solidFill>
              </a:rPr>
              <a:t>The Structure of </a:t>
            </a:r>
            <a:r>
              <a:rPr lang="en-IN" sz="4000" b="1" dirty="0" err="1" smtClean="0">
                <a:solidFill>
                  <a:schemeClr val="tx1"/>
                </a:solidFill>
              </a:rPr>
              <a:t>IoT</a:t>
            </a:r>
            <a:endParaRPr lang="en-IN" sz="4000" dirty="0" smtClean="0">
              <a:solidFill>
                <a:schemeClr val="tx1"/>
              </a:solidFill>
            </a:endParaRPr>
          </a:p>
        </p:txBody>
      </p:sp>
      <p:sp>
        <p:nvSpPr>
          <p:cNvPr id="3" name="Content Placeholder 2"/>
          <p:cNvSpPr>
            <a:spLocks noGrp="1"/>
          </p:cNvSpPr>
          <p:nvPr>
            <p:ph idx="1"/>
          </p:nvPr>
        </p:nvSpPr>
        <p:spPr>
          <a:xfrm>
            <a:off x="428596" y="1071546"/>
            <a:ext cx="8229600" cy="5786454"/>
          </a:xfrm>
        </p:spPr>
        <p:txBody>
          <a:bodyPr>
            <a:normAutofit fontScale="85000" lnSpcReduction="20000"/>
          </a:bodyPr>
          <a:lstStyle/>
          <a:p>
            <a:pPr algn="just">
              <a:buNone/>
            </a:pPr>
            <a:r>
              <a:rPr lang="en-IN" dirty="0" smtClean="0"/>
              <a:t>		</a:t>
            </a:r>
            <a:r>
              <a:rPr lang="en-IN" sz="2800" dirty="0" smtClean="0"/>
              <a:t>The </a:t>
            </a:r>
            <a:r>
              <a:rPr lang="en-IN" sz="2800" dirty="0" err="1" smtClean="0"/>
              <a:t>IoT</a:t>
            </a:r>
            <a:r>
              <a:rPr lang="en-IN" sz="2800" dirty="0" smtClean="0"/>
              <a:t> can be viewed as a gigantic network consisting of networks of devices and computers connected through a series of intermediate technologies where numerous technologies like RFIDs, wireless connections may act as enablers of this connectivity. </a:t>
            </a:r>
            <a:endParaRPr lang="en-IN" dirty="0" smtClean="0"/>
          </a:p>
          <a:p>
            <a:pPr algn="just">
              <a:buNone/>
            </a:pPr>
            <a:endParaRPr lang="en-IN" dirty="0" smtClean="0"/>
          </a:p>
          <a:p>
            <a:pPr algn="just">
              <a:lnSpc>
                <a:spcPct val="120000"/>
              </a:lnSpc>
              <a:spcBef>
                <a:spcPts val="0"/>
              </a:spcBef>
              <a:buClr>
                <a:srgbClr val="0000FF"/>
              </a:buClr>
              <a:buFont typeface="Wingdings" pitchFamily="2" charset="2"/>
              <a:buChar char="Ø"/>
            </a:pPr>
            <a:r>
              <a:rPr lang="en-IN" b="1" i="1" dirty="0" smtClean="0">
                <a:solidFill>
                  <a:srgbClr val="FF00FF"/>
                </a:solidFill>
              </a:rPr>
              <a:t>Tagging Things </a:t>
            </a:r>
            <a:r>
              <a:rPr lang="en-IN" b="1" i="1" dirty="0" smtClean="0"/>
              <a:t>: </a:t>
            </a:r>
            <a:r>
              <a:rPr lang="en-IN" dirty="0" smtClean="0"/>
              <a:t>Real-time item traceability and addressability by </a:t>
            </a:r>
            <a:r>
              <a:rPr lang="en-IN" b="1" i="1" dirty="0" smtClean="0">
                <a:solidFill>
                  <a:srgbClr val="0000FF"/>
                </a:solidFill>
              </a:rPr>
              <a:t>RFID</a:t>
            </a:r>
            <a:r>
              <a:rPr lang="en-IN" dirty="0" smtClean="0"/>
              <a:t>s.</a:t>
            </a:r>
            <a:endParaRPr lang="en-IN" b="1" i="1" dirty="0" smtClean="0"/>
          </a:p>
          <a:p>
            <a:pPr algn="just">
              <a:lnSpc>
                <a:spcPct val="120000"/>
              </a:lnSpc>
              <a:spcBef>
                <a:spcPts val="0"/>
              </a:spcBef>
              <a:buClr>
                <a:srgbClr val="0000FF"/>
              </a:buClr>
              <a:buFont typeface="Wingdings" pitchFamily="2" charset="2"/>
              <a:buChar char="Ø"/>
            </a:pPr>
            <a:r>
              <a:rPr lang="en-IN" b="1" i="1" dirty="0" smtClean="0">
                <a:solidFill>
                  <a:srgbClr val="FF00FF"/>
                </a:solidFill>
              </a:rPr>
              <a:t>Feeling Things </a:t>
            </a:r>
            <a:r>
              <a:rPr lang="en-IN" b="1" i="1" dirty="0" smtClean="0"/>
              <a:t>: </a:t>
            </a:r>
            <a:r>
              <a:rPr lang="en-IN" b="1" i="1" dirty="0" smtClean="0">
                <a:solidFill>
                  <a:srgbClr val="0000FF"/>
                </a:solidFill>
              </a:rPr>
              <a:t>Sensors</a:t>
            </a:r>
            <a:r>
              <a:rPr lang="en-IN" dirty="0" smtClean="0"/>
              <a:t> act as primary devices to collect data from the environment. </a:t>
            </a:r>
          </a:p>
          <a:p>
            <a:pPr algn="just">
              <a:lnSpc>
                <a:spcPct val="120000"/>
              </a:lnSpc>
              <a:spcBef>
                <a:spcPts val="0"/>
              </a:spcBef>
              <a:buClr>
                <a:srgbClr val="0000FF"/>
              </a:buClr>
              <a:buFont typeface="Wingdings" pitchFamily="2" charset="2"/>
              <a:buChar char="Ø"/>
            </a:pPr>
            <a:r>
              <a:rPr lang="en-IN" b="1" i="1" dirty="0" smtClean="0">
                <a:solidFill>
                  <a:srgbClr val="FF00FF"/>
                </a:solidFill>
              </a:rPr>
              <a:t>Shrinking Things </a:t>
            </a:r>
            <a:r>
              <a:rPr lang="en-IN" b="1" i="1" dirty="0" smtClean="0"/>
              <a:t>: </a:t>
            </a:r>
            <a:r>
              <a:rPr lang="en-IN" i="1" dirty="0" smtClean="0"/>
              <a:t>M</a:t>
            </a:r>
            <a:r>
              <a:rPr lang="en-IN" dirty="0" smtClean="0"/>
              <a:t>iniaturization and </a:t>
            </a:r>
            <a:r>
              <a:rPr lang="en-IN" b="1" i="1" dirty="0" smtClean="0">
                <a:solidFill>
                  <a:srgbClr val="0000FF"/>
                </a:solidFill>
              </a:rPr>
              <a:t>Nanotechnology</a:t>
            </a:r>
            <a:r>
              <a:rPr lang="en-IN" dirty="0" smtClean="0"/>
              <a:t> has provoked the ability of smaller things to interact and connect within the “things” or “smart devices.”</a:t>
            </a:r>
          </a:p>
          <a:p>
            <a:pPr algn="just">
              <a:lnSpc>
                <a:spcPct val="120000"/>
              </a:lnSpc>
              <a:spcBef>
                <a:spcPts val="0"/>
              </a:spcBef>
              <a:buClr>
                <a:srgbClr val="0000FF"/>
              </a:buClr>
              <a:buFont typeface="Wingdings" pitchFamily="2" charset="2"/>
              <a:buChar char="Ø"/>
            </a:pPr>
            <a:r>
              <a:rPr lang="en-IN" b="1" i="1" dirty="0" smtClean="0">
                <a:solidFill>
                  <a:srgbClr val="FF00FF"/>
                </a:solidFill>
              </a:rPr>
              <a:t>Thinking Things </a:t>
            </a:r>
            <a:r>
              <a:rPr lang="en-IN" b="1" i="1" dirty="0" smtClean="0"/>
              <a:t>: </a:t>
            </a:r>
            <a:r>
              <a:rPr lang="en-IN" b="1" i="1" dirty="0" smtClean="0">
                <a:solidFill>
                  <a:srgbClr val="0000FF"/>
                </a:solidFill>
              </a:rPr>
              <a:t>Embedded intelligence</a:t>
            </a:r>
            <a:r>
              <a:rPr lang="en-IN" dirty="0" smtClean="0"/>
              <a:t> in devices through sensors has formed the network connection to the Internet. It can make the “things” realizing the intelligent control.</a:t>
            </a:r>
            <a:endParaRPr lang="en-IN" dirty="0"/>
          </a:p>
        </p:txBody>
      </p:sp>
      <p:sp>
        <p:nvSpPr>
          <p:cNvPr id="4" name="Slide Number Placeholder 3"/>
          <p:cNvSpPr>
            <a:spLocks noGrp="1"/>
          </p:cNvSpPr>
          <p:nvPr>
            <p:ph type="sldNum" sz="quarter" idx="12"/>
          </p:nvPr>
        </p:nvSpPr>
        <p:spPr/>
        <p:txBody>
          <a:bodyPr/>
          <a:lstStyle/>
          <a:p>
            <a:fld id="{7933DF99-38B8-4278-ABAE-40A957E9C799}" type="slidenum">
              <a:rPr lang="en-IN" smtClean="0"/>
              <a:pPr/>
              <a:t>8</a:t>
            </a:fld>
            <a:endParaRPr lang="en-IN"/>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596" y="428604"/>
            <a:ext cx="8229600" cy="714372"/>
          </a:xfrm>
        </p:spPr>
        <p:txBody>
          <a:bodyPr>
            <a:normAutofit/>
          </a:bodyPr>
          <a:lstStyle/>
          <a:p>
            <a:pPr algn="ctr"/>
            <a:r>
              <a:rPr lang="en-GB" sz="3200" b="1" dirty="0" smtClean="0">
                <a:solidFill>
                  <a:srgbClr val="FF0000"/>
                </a:solidFill>
                <a:latin typeface="+mn-lt"/>
              </a:rPr>
              <a:t>Current Status &amp; Future Prospect of </a:t>
            </a:r>
            <a:r>
              <a:rPr lang="en-GB" sz="3200" b="1" dirty="0" err="1" smtClean="0">
                <a:solidFill>
                  <a:srgbClr val="FF0000"/>
                </a:solidFill>
                <a:latin typeface="+mn-lt"/>
              </a:rPr>
              <a:t>IoT</a:t>
            </a:r>
            <a:endParaRPr lang="en-IN" sz="3200" b="1" dirty="0">
              <a:solidFill>
                <a:srgbClr val="FF0000"/>
              </a:solidFill>
              <a:latin typeface="+mn-lt"/>
            </a:endParaRPr>
          </a:p>
        </p:txBody>
      </p:sp>
      <p:sp>
        <p:nvSpPr>
          <p:cNvPr id="1026"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IN"/>
          </a:p>
        </p:txBody>
      </p:sp>
      <p:sp>
        <p:nvSpPr>
          <p:cNvPr id="5" name="Slide Number Placeholder 4"/>
          <p:cNvSpPr>
            <a:spLocks noGrp="1"/>
          </p:cNvSpPr>
          <p:nvPr>
            <p:ph type="sldNum" sz="quarter" idx="12"/>
          </p:nvPr>
        </p:nvSpPr>
        <p:spPr/>
        <p:txBody>
          <a:bodyPr/>
          <a:lstStyle/>
          <a:p>
            <a:fld id="{7933DF99-38B8-4278-ABAE-40A957E9C799}" type="slidenum">
              <a:rPr lang="en-IN" smtClean="0"/>
              <a:pPr/>
              <a:t>9</a:t>
            </a:fld>
            <a:endParaRPr lang="en-IN"/>
          </a:p>
        </p:txBody>
      </p:sp>
      <p:pic>
        <p:nvPicPr>
          <p:cNvPr id="7" name="Picture 6"/>
          <p:cNvPicPr/>
          <p:nvPr/>
        </p:nvPicPr>
        <p:blipFill>
          <a:blip r:embed="rId2" cstate="print"/>
          <a:srcRect/>
          <a:stretch>
            <a:fillRect/>
          </a:stretch>
        </p:blipFill>
        <p:spPr bwMode="auto">
          <a:xfrm>
            <a:off x="500034" y="1357298"/>
            <a:ext cx="8072494" cy="4500594"/>
          </a:xfrm>
          <a:prstGeom prst="rect">
            <a:avLst/>
          </a:prstGeom>
          <a:noFill/>
          <a:ln w="9525">
            <a:noFill/>
            <a:miter lim="800000"/>
            <a:headEnd/>
            <a:tailEnd/>
          </a:ln>
        </p:spPr>
      </p:pic>
      <p:sp>
        <p:nvSpPr>
          <p:cNvPr id="8" name="Rectangle 7"/>
          <p:cNvSpPr/>
          <p:nvPr/>
        </p:nvSpPr>
        <p:spPr>
          <a:xfrm>
            <a:off x="285720" y="6110607"/>
            <a:ext cx="8286808" cy="461665"/>
          </a:xfrm>
          <a:prstGeom prst="rect">
            <a:avLst/>
          </a:prstGeom>
        </p:spPr>
        <p:txBody>
          <a:bodyPr wrap="square">
            <a:spAutoFit/>
          </a:bodyPr>
          <a:lstStyle/>
          <a:p>
            <a:pPr algn="ctr"/>
            <a:r>
              <a:rPr lang="en-IN" sz="2400" b="1" i="1" dirty="0" smtClean="0">
                <a:solidFill>
                  <a:srgbClr val="0000FF"/>
                </a:solidFill>
              </a:rPr>
              <a:t>“Change is the only thing permanent in this world”</a:t>
            </a:r>
            <a:endParaRPr lang="en-IN" sz="2400" b="1" dirty="0">
              <a:solidFill>
                <a:srgbClr val="0000FF"/>
              </a:solidFill>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_rels/theme3.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Flow">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ppt/theme/theme3.xml><?xml version="1.0" encoding="utf-8"?>
<a:theme xmlns:a="http://schemas.openxmlformats.org/drawingml/2006/main" name="Aspect">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Aspect">
      <a:fillStyleLst>
        <a:solidFill>
          <a:schemeClr val="phClr"/>
        </a:solidFill>
        <a:gradFill rotWithShape="1">
          <a:gsLst>
            <a:gs pos="0">
              <a:schemeClr val="phClr">
                <a:tint val="65000"/>
                <a:satMod val="270000"/>
              </a:schemeClr>
            </a:gs>
            <a:gs pos="25000">
              <a:schemeClr val="phClr">
                <a:tint val="60000"/>
                <a:satMod val="300000"/>
              </a:schemeClr>
            </a:gs>
            <a:gs pos="100000">
              <a:schemeClr val="phClr">
                <a:tint val="29000"/>
                <a:satMod val="400000"/>
              </a:schemeClr>
            </a:gs>
          </a:gsLst>
          <a:lin ang="16200000" scaled="1"/>
        </a:gradFill>
        <a:gradFill rotWithShape="1">
          <a:gsLst>
            <a:gs pos="0">
              <a:schemeClr val="phClr">
                <a:shade val="45000"/>
                <a:satMod val="155000"/>
              </a:schemeClr>
            </a:gs>
            <a:gs pos="60000">
              <a:schemeClr val="phClr">
                <a:shade val="95000"/>
                <a:satMod val="150000"/>
              </a:schemeClr>
            </a:gs>
            <a:gs pos="100000">
              <a:schemeClr val="phClr">
                <a:tint val="87000"/>
                <a:satMod val="250000"/>
              </a:schemeClr>
            </a:gs>
          </a:gsLst>
          <a:lin ang="16200000" scaled="0"/>
        </a:gradFill>
      </a:fillStyleLst>
      <a:lnStyleLst>
        <a:ln w="9525" cap="flat" cmpd="sng" algn="ctr">
          <a:solidFill>
            <a:schemeClr val="phClr">
              <a:satMod val="150000"/>
            </a:schemeClr>
          </a:solidFill>
          <a:prstDash val="solid"/>
        </a:ln>
        <a:ln w="42500" cap="flat" cmpd="sng" algn="ctr">
          <a:solidFill>
            <a:schemeClr val="phClr"/>
          </a:solidFill>
          <a:prstDash val="solid"/>
        </a:ln>
        <a:ln w="38100" cap="flat" cmpd="sng" algn="ctr">
          <a:solidFill>
            <a:schemeClr val="phClr"/>
          </a:solidFill>
          <a:prstDash val="solid"/>
        </a:ln>
      </a:lnStyleLst>
      <a:effectStyleLst>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effectStyle>
        <a:effectStyle>
          <a:effectLst>
            <a:outerShdw blurRad="65500" dist="38100" dir="5400000" rotWithShape="0">
              <a:srgbClr val="000000">
                <a:alpha val="40000"/>
              </a:srgbClr>
            </a:outerShdw>
          </a:effectLst>
          <a:scene3d>
            <a:camera prst="orthographicFront" fov="0">
              <a:rot lat="0" lon="0" rev="0"/>
            </a:camera>
            <a:lightRig rig="contrasting" dir="t">
              <a:rot lat="0" lon="0" rev="12000000"/>
            </a:lightRig>
          </a:scene3d>
          <a:sp3d prstMaterial="powder">
            <a:bevelT h="50800"/>
          </a:sp3d>
        </a:effectStyle>
      </a:effectStyleLst>
      <a:bgFillStyleLst>
        <a:solidFill>
          <a:schemeClr val="phClr"/>
        </a:solidFill>
        <a:gradFill rotWithShape="1">
          <a:gsLst>
            <a:gs pos="0">
              <a:schemeClr val="phClr">
                <a:shade val="35000"/>
                <a:satMod val="150000"/>
              </a:schemeClr>
            </a:gs>
            <a:gs pos="45000">
              <a:schemeClr val="phClr">
                <a:shade val="68000"/>
                <a:satMod val="155000"/>
              </a:schemeClr>
            </a:gs>
            <a:gs pos="100000">
              <a:schemeClr val="phClr">
                <a:tint val="70000"/>
                <a:satMod val="175000"/>
              </a:schemeClr>
            </a:gs>
          </a:gsLst>
          <a:lin ang="16200000" scaled="0"/>
        </a:gradFill>
        <a:blipFill>
          <a:blip xmlns:r="http://schemas.openxmlformats.org/officeDocument/2006/relationships" r:embed="rId1">
            <a:duotone>
              <a:schemeClr val="phClr">
                <a:shade val="800"/>
                <a:satMod val="150000"/>
              </a:schemeClr>
              <a:schemeClr val="phClr">
                <a:tint val="80000"/>
                <a:satMod val="150000"/>
              </a:schemeClr>
            </a:duotone>
          </a:blip>
          <a:tile tx="0" ty="0" sx="75000" sy="75000" flip="none" algn="tl"/>
        </a:blip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Module</Template>
  <TotalTime>5338</TotalTime>
  <Words>359</Words>
  <Application>Microsoft Office PowerPoint</Application>
  <PresentationFormat>On-screen Show (4:3)</PresentationFormat>
  <Paragraphs>145</Paragraphs>
  <Slides>32</Slides>
  <Notes>0</Notes>
  <HiddenSlides>0</HiddenSlides>
  <MMClips>0</MMClips>
  <ScaleCrop>false</ScaleCrop>
  <HeadingPairs>
    <vt:vector size="4" baseType="variant">
      <vt:variant>
        <vt:lpstr>Theme</vt:lpstr>
      </vt:variant>
      <vt:variant>
        <vt:i4>3</vt:i4>
      </vt:variant>
      <vt:variant>
        <vt:lpstr>Slide Titles</vt:lpstr>
      </vt:variant>
      <vt:variant>
        <vt:i4>32</vt:i4>
      </vt:variant>
    </vt:vector>
  </HeadingPairs>
  <TitlesOfParts>
    <vt:vector size="35" baseType="lpstr">
      <vt:lpstr>Flow</vt:lpstr>
      <vt:lpstr>Module</vt:lpstr>
      <vt:lpstr>Aspect</vt:lpstr>
      <vt:lpstr>Internet of Things (IoT) </vt:lpstr>
      <vt:lpstr>Plan of Presentation</vt:lpstr>
      <vt:lpstr>What is IoT?</vt:lpstr>
      <vt:lpstr>Slide 4</vt:lpstr>
      <vt:lpstr>History of IoT</vt:lpstr>
      <vt:lpstr>How IoT Works?</vt:lpstr>
      <vt:lpstr>How IoT Works?</vt:lpstr>
      <vt:lpstr>The Structure of IoT</vt:lpstr>
      <vt:lpstr>Current Status &amp; Future Prospect of IoT</vt:lpstr>
      <vt:lpstr>IoT as a Network of Networks:</vt:lpstr>
      <vt:lpstr>Knowledge Management –  Turning Data into Wisdom</vt:lpstr>
      <vt:lpstr>The Future of IoT</vt:lpstr>
      <vt:lpstr>The Potential of IoT</vt:lpstr>
      <vt:lpstr>Unlock the Massive potential of IoT</vt:lpstr>
      <vt:lpstr>Technology roadmap of IoT</vt:lpstr>
      <vt:lpstr>Applications of IoT</vt:lpstr>
      <vt:lpstr>Few Applications of IoT</vt:lpstr>
      <vt:lpstr>Slide 18</vt:lpstr>
      <vt:lpstr>Slide 19</vt:lpstr>
      <vt:lpstr>Slide 20</vt:lpstr>
      <vt:lpstr>Sensors in even the holy cow!</vt:lpstr>
      <vt:lpstr>Slide 22</vt:lpstr>
      <vt:lpstr>Slide 23</vt:lpstr>
      <vt:lpstr>Slide 24</vt:lpstr>
      <vt:lpstr>Slide 25</vt:lpstr>
      <vt:lpstr>Slide 26</vt:lpstr>
      <vt:lpstr>Slide 27</vt:lpstr>
      <vt:lpstr>Slide 28</vt:lpstr>
      <vt:lpstr>Slide 29</vt:lpstr>
      <vt:lpstr>TECHNOLOGICAL CHALLENGES OF IoT</vt:lpstr>
      <vt:lpstr>Criticisms and Controversies of IoT</vt:lpstr>
      <vt:lpstr>Slide 32</vt:lpstr>
    </vt:vector>
  </TitlesOfParts>
  <Company>Home</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Internet-of-Things-(IoT)-A-Seminar-PPT- by-Mohan-Kumar-G</dc:title>
  <dc:subject>Internet of Things (IoT)</dc:subject>
  <dc:creator>Bob Gill</dc:creator>
  <cp:keywords>Internet-of-Things; IOT; Internet-of-Machines; (IoT)</cp:keywords>
  <dc:description>This is a Seminar report, prepared to present to Prof. Dr. R. Shrinidhi. sir, for KM seminar presentation event in SJCE, Mysore.</dc:description>
  <cp:lastModifiedBy>Hp</cp:lastModifiedBy>
  <cp:revision>145</cp:revision>
  <dcterms:created xsi:type="dcterms:W3CDTF">2015-12-12T17:49:58Z</dcterms:created>
  <dcterms:modified xsi:type="dcterms:W3CDTF">2020-02-19T13:08:02Z</dcterms:modified>
</cp:coreProperties>
</file>